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22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93FC96-3169-410F-A806-E40360573B4A}" type="datetimeFigureOut">
              <a:rPr lang="nl-NL" smtClean="0"/>
              <a:pPr/>
              <a:t>14-11-2012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826258-D284-4607-A1E7-A08CBCC29FE5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al 3"/>
          <p:cNvSpPr/>
          <p:nvPr/>
        </p:nvSpPr>
        <p:spPr>
          <a:xfrm>
            <a:off x="1763688" y="836712"/>
            <a:ext cx="5976664" cy="518457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cxnSp>
        <p:nvCxnSpPr>
          <p:cNvPr id="6" name="Rechte verbindingslijn 5"/>
          <p:cNvCxnSpPr>
            <a:stCxn id="4" idx="2"/>
            <a:endCxn id="4" idx="6"/>
          </p:cNvCxnSpPr>
          <p:nvPr/>
        </p:nvCxnSpPr>
        <p:spPr>
          <a:xfrm>
            <a:off x="1763688" y="3429000"/>
            <a:ext cx="5976664" cy="0"/>
          </a:xfrm>
          <a:prstGeom prst="line">
            <a:avLst/>
          </a:prstGeom>
          <a:ln w="476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Rechte verbindingslijn 7"/>
          <p:cNvCxnSpPr>
            <a:stCxn id="4" idx="0"/>
            <a:endCxn id="4" idx="4"/>
          </p:cNvCxnSpPr>
          <p:nvPr/>
        </p:nvCxnSpPr>
        <p:spPr>
          <a:xfrm>
            <a:off x="4752020" y="836712"/>
            <a:ext cx="0" cy="5184576"/>
          </a:xfrm>
          <a:prstGeom prst="line">
            <a:avLst/>
          </a:prstGeom>
          <a:ln w="47625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kstvak 8"/>
          <p:cNvSpPr txBox="1"/>
          <p:nvPr/>
        </p:nvSpPr>
        <p:spPr>
          <a:xfrm>
            <a:off x="755576" y="3284984"/>
            <a:ext cx="9394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evenaar</a:t>
            </a:r>
            <a:endParaRPr lang="nl-NL" dirty="0"/>
          </a:p>
        </p:txBody>
      </p:sp>
      <p:sp>
        <p:nvSpPr>
          <p:cNvPr id="10" name="Tekstvak 9"/>
          <p:cNvSpPr txBox="1"/>
          <p:nvPr/>
        </p:nvSpPr>
        <p:spPr>
          <a:xfrm>
            <a:off x="7668344" y="3284984"/>
            <a:ext cx="158024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breedtegraden</a:t>
            </a:r>
            <a:endParaRPr lang="nl-NL" dirty="0"/>
          </a:p>
        </p:txBody>
      </p:sp>
      <p:cxnSp>
        <p:nvCxnSpPr>
          <p:cNvPr id="11" name="Rechte verbindingslijn 10"/>
          <p:cNvCxnSpPr/>
          <p:nvPr/>
        </p:nvCxnSpPr>
        <p:spPr>
          <a:xfrm>
            <a:off x="1763688" y="3573016"/>
            <a:ext cx="5976664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Rechte verbindingslijn 11"/>
          <p:cNvCxnSpPr/>
          <p:nvPr/>
        </p:nvCxnSpPr>
        <p:spPr>
          <a:xfrm>
            <a:off x="1763688" y="3284984"/>
            <a:ext cx="5976664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" name="Tekstvak 12"/>
          <p:cNvSpPr txBox="1"/>
          <p:nvPr/>
        </p:nvSpPr>
        <p:spPr>
          <a:xfrm>
            <a:off x="4211960" y="476672"/>
            <a:ext cx="132279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0-meridiaan</a:t>
            </a:r>
            <a:endParaRPr lang="nl-NL" dirty="0"/>
          </a:p>
        </p:txBody>
      </p:sp>
      <p:cxnSp>
        <p:nvCxnSpPr>
          <p:cNvPr id="14" name="Rechte verbindingslijn 13"/>
          <p:cNvCxnSpPr/>
          <p:nvPr/>
        </p:nvCxnSpPr>
        <p:spPr>
          <a:xfrm>
            <a:off x="4572000" y="908720"/>
            <a:ext cx="0" cy="5184576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Rechte verbindingslijn 14"/>
          <p:cNvCxnSpPr/>
          <p:nvPr/>
        </p:nvCxnSpPr>
        <p:spPr>
          <a:xfrm>
            <a:off x="4932040" y="836712"/>
            <a:ext cx="0" cy="5184576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kstvak 15"/>
          <p:cNvSpPr txBox="1"/>
          <p:nvPr/>
        </p:nvSpPr>
        <p:spPr>
          <a:xfrm>
            <a:off x="4932040" y="6093296"/>
            <a:ext cx="152689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Lengtegraden</a:t>
            </a:r>
            <a:endParaRPr lang="nl-NL" dirty="0"/>
          </a:p>
        </p:txBody>
      </p:sp>
      <p:sp>
        <p:nvSpPr>
          <p:cNvPr id="17" name="Ovaal 16"/>
          <p:cNvSpPr/>
          <p:nvPr/>
        </p:nvSpPr>
        <p:spPr>
          <a:xfrm>
            <a:off x="4067944" y="836712"/>
            <a:ext cx="1512168" cy="216024"/>
          </a:xfrm>
          <a:prstGeom prst="ellipse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8" name="Ovaal 17"/>
          <p:cNvSpPr/>
          <p:nvPr/>
        </p:nvSpPr>
        <p:spPr>
          <a:xfrm>
            <a:off x="3995936" y="5805264"/>
            <a:ext cx="1512168" cy="216024"/>
          </a:xfrm>
          <a:prstGeom prst="ellipse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19" name="Tekstvak 18"/>
          <p:cNvSpPr txBox="1"/>
          <p:nvPr/>
        </p:nvSpPr>
        <p:spPr>
          <a:xfrm>
            <a:off x="6372200" y="5733256"/>
            <a:ext cx="116089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ZUIDPOOL</a:t>
            </a:r>
            <a:endParaRPr lang="nl-NL" dirty="0"/>
          </a:p>
        </p:txBody>
      </p:sp>
      <p:sp>
        <p:nvSpPr>
          <p:cNvPr id="20" name="Tekstvak 19"/>
          <p:cNvSpPr txBox="1"/>
          <p:nvPr/>
        </p:nvSpPr>
        <p:spPr>
          <a:xfrm>
            <a:off x="6452592" y="989112"/>
            <a:ext cx="14269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NOORDPOOL</a:t>
            </a:r>
            <a:endParaRPr lang="nl-NL" dirty="0"/>
          </a:p>
        </p:txBody>
      </p:sp>
      <p:cxnSp>
        <p:nvCxnSpPr>
          <p:cNvPr id="22" name="Rechte verbindingslijn met pijl 21"/>
          <p:cNvCxnSpPr>
            <a:stCxn id="18" idx="5"/>
            <a:endCxn id="19" idx="1"/>
          </p:cNvCxnSpPr>
          <p:nvPr/>
        </p:nvCxnSpPr>
        <p:spPr>
          <a:xfrm flipV="1">
            <a:off x="5286652" y="5917922"/>
            <a:ext cx="1085548" cy="71730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Rechte verbindingslijn met pijl 22"/>
          <p:cNvCxnSpPr>
            <a:endCxn id="20" idx="1"/>
          </p:cNvCxnSpPr>
          <p:nvPr/>
        </p:nvCxnSpPr>
        <p:spPr>
          <a:xfrm>
            <a:off x="5364088" y="980450"/>
            <a:ext cx="1088504" cy="193328"/>
          </a:xfrm>
          <a:prstGeom prst="straightConnector1">
            <a:avLst/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Tekstvak 24"/>
          <p:cNvSpPr txBox="1"/>
          <p:nvPr/>
        </p:nvSpPr>
        <p:spPr>
          <a:xfrm>
            <a:off x="3635896" y="1196752"/>
            <a:ext cx="2468304" cy="369332"/>
          </a:xfrm>
          <a:prstGeom prst="rect">
            <a:avLst/>
          </a:prstGeom>
          <a:solidFill>
            <a:schemeClr val="tx1"/>
          </a:solidFill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NOORDELIJK HALFROND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26" name="Tekstvak 25"/>
          <p:cNvSpPr txBox="1"/>
          <p:nvPr/>
        </p:nvSpPr>
        <p:spPr>
          <a:xfrm>
            <a:off x="3779912" y="5301208"/>
            <a:ext cx="2255105" cy="369332"/>
          </a:xfrm>
          <a:prstGeom prst="rect">
            <a:avLst/>
          </a:prstGeom>
          <a:solidFill>
            <a:schemeClr val="tx1"/>
          </a:solidFill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ZUIDELIJK  HALFROND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27" name="PIJL-OMLAAG 26"/>
          <p:cNvSpPr/>
          <p:nvPr/>
        </p:nvSpPr>
        <p:spPr>
          <a:xfrm>
            <a:off x="3995936" y="3429000"/>
            <a:ext cx="504056" cy="1584176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8" name="PIJL-OMLAAG 27"/>
          <p:cNvSpPr/>
          <p:nvPr/>
        </p:nvSpPr>
        <p:spPr>
          <a:xfrm>
            <a:off x="5292080" y="3429000"/>
            <a:ext cx="504056" cy="1584176"/>
          </a:xfrm>
          <a:prstGeom prst="downArrow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0" name="PIJL-OMLAAG 29"/>
          <p:cNvSpPr/>
          <p:nvPr/>
        </p:nvSpPr>
        <p:spPr>
          <a:xfrm rot="10800000">
            <a:off x="3995936" y="1844824"/>
            <a:ext cx="504056" cy="1584176"/>
          </a:xfrm>
          <a:prstGeom prst="downArrow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1" name="PIJL-OMLAAG 30"/>
          <p:cNvSpPr/>
          <p:nvPr/>
        </p:nvSpPr>
        <p:spPr>
          <a:xfrm rot="10800000">
            <a:off x="5292080" y="1844824"/>
            <a:ext cx="504056" cy="1584176"/>
          </a:xfrm>
          <a:prstGeom prst="downArrow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2" name="PIJL-OMLAAG 31"/>
          <p:cNvSpPr/>
          <p:nvPr/>
        </p:nvSpPr>
        <p:spPr>
          <a:xfrm rot="16200000">
            <a:off x="5328084" y="3248980"/>
            <a:ext cx="504056" cy="1584176"/>
          </a:xfrm>
          <a:prstGeom prst="downArrow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3" name="PIJL-OMLAAG 32"/>
          <p:cNvSpPr/>
          <p:nvPr/>
        </p:nvSpPr>
        <p:spPr>
          <a:xfrm rot="16200000">
            <a:off x="5328084" y="1880828"/>
            <a:ext cx="504056" cy="1584176"/>
          </a:xfrm>
          <a:prstGeom prst="downArrow">
            <a:avLst/>
          </a:prstGeom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4" name="Tekstvak 33"/>
          <p:cNvSpPr txBox="1"/>
          <p:nvPr/>
        </p:nvSpPr>
        <p:spPr>
          <a:xfrm>
            <a:off x="6300192" y="2420888"/>
            <a:ext cx="1512168" cy="646331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OOSTELIJK HALFROND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35" name="Tekstvak 34"/>
          <p:cNvSpPr txBox="1"/>
          <p:nvPr/>
        </p:nvSpPr>
        <p:spPr>
          <a:xfrm>
            <a:off x="1691680" y="2420888"/>
            <a:ext cx="1512168" cy="646331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WESTELIJK</a:t>
            </a:r>
          </a:p>
          <a:p>
            <a:r>
              <a:rPr lang="en-US" dirty="0" smtClean="0">
                <a:solidFill>
                  <a:schemeClr val="bg1"/>
                </a:solidFill>
              </a:rPr>
              <a:t>HALFROND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36" name="PIJL-OMLAAG 35"/>
          <p:cNvSpPr/>
          <p:nvPr/>
        </p:nvSpPr>
        <p:spPr>
          <a:xfrm rot="5400000">
            <a:off x="3671900" y="3248980"/>
            <a:ext cx="504056" cy="1584176"/>
          </a:xfrm>
          <a:prstGeom prst="down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7" name="PIJL-OMLAAG 36"/>
          <p:cNvSpPr/>
          <p:nvPr/>
        </p:nvSpPr>
        <p:spPr>
          <a:xfrm rot="5400000">
            <a:off x="3671900" y="1880828"/>
            <a:ext cx="504056" cy="1584176"/>
          </a:xfrm>
          <a:prstGeom prst="downArrow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pic>
        <p:nvPicPr>
          <p:cNvPr id="12290" name="Picture 2" descr="http://www.worldatlas.com/travelaids/images/latlong_globe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0" y="836712"/>
            <a:ext cx="9986789" cy="4968552"/>
          </a:xfrm>
          <a:prstGeom prst="rect">
            <a:avLst/>
          </a:prstGeom>
          <a:noFill/>
        </p:spPr>
      </p:pic>
      <p:sp>
        <p:nvSpPr>
          <p:cNvPr id="39" name="Tekstvak 38"/>
          <p:cNvSpPr txBox="1"/>
          <p:nvPr/>
        </p:nvSpPr>
        <p:spPr>
          <a:xfrm>
            <a:off x="3635896" y="1700808"/>
            <a:ext cx="2562561" cy="369332"/>
          </a:xfrm>
          <a:prstGeom prst="rect">
            <a:avLst/>
          </a:prstGeom>
          <a:solidFill>
            <a:schemeClr val="tx1"/>
          </a:solidFill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NOORDERBREEDTE = </a:t>
            </a:r>
            <a:r>
              <a:rPr lang="en-US" dirty="0" err="1" smtClean="0">
                <a:solidFill>
                  <a:schemeClr val="bg1"/>
                </a:solidFill>
              </a:rPr>
              <a:t>n.b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</a:p>
        </p:txBody>
      </p:sp>
      <p:sp>
        <p:nvSpPr>
          <p:cNvPr id="40" name="Tekstvak 39"/>
          <p:cNvSpPr txBox="1"/>
          <p:nvPr/>
        </p:nvSpPr>
        <p:spPr>
          <a:xfrm>
            <a:off x="3779912" y="4941168"/>
            <a:ext cx="2266005" cy="369332"/>
          </a:xfrm>
          <a:prstGeom prst="rect">
            <a:avLst/>
          </a:prstGeom>
          <a:solidFill>
            <a:schemeClr val="tx1"/>
          </a:solidFill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ZUIDERBREEDTE = </a:t>
            </a:r>
            <a:r>
              <a:rPr lang="en-US" dirty="0" err="1" smtClean="0">
                <a:solidFill>
                  <a:schemeClr val="bg1"/>
                </a:solidFill>
              </a:rPr>
              <a:t>z.b</a:t>
            </a:r>
            <a:r>
              <a:rPr lang="en-US" dirty="0" smtClean="0">
                <a:solidFill>
                  <a:schemeClr val="bg1"/>
                </a:solidFill>
              </a:rPr>
              <a:t>.</a:t>
            </a:r>
            <a:endParaRPr lang="nl-NL" dirty="0">
              <a:solidFill>
                <a:schemeClr val="bg1"/>
              </a:solidFill>
            </a:endParaRPr>
          </a:p>
        </p:txBody>
      </p:sp>
      <p:sp>
        <p:nvSpPr>
          <p:cNvPr id="41" name="Tekstvak 40"/>
          <p:cNvSpPr txBox="1"/>
          <p:nvPr/>
        </p:nvSpPr>
        <p:spPr>
          <a:xfrm>
            <a:off x="1785918" y="3212976"/>
            <a:ext cx="1705962" cy="646331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WESTERLENGTE = W.L.</a:t>
            </a:r>
          </a:p>
        </p:txBody>
      </p:sp>
      <p:sp>
        <p:nvSpPr>
          <p:cNvPr id="42" name="Tekstvak 41"/>
          <p:cNvSpPr txBox="1"/>
          <p:nvPr/>
        </p:nvSpPr>
        <p:spPr>
          <a:xfrm>
            <a:off x="6084168" y="3212976"/>
            <a:ext cx="1702542" cy="646331"/>
          </a:xfrm>
          <a:prstGeom prst="rect">
            <a:avLst/>
          </a:prstGeom>
          <a:solidFill>
            <a:schemeClr val="tx1"/>
          </a:solidFill>
        </p:spPr>
        <p:txBody>
          <a:bodyPr wrap="squar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OOSTERLENGTE = O.L.</a:t>
            </a:r>
          </a:p>
        </p:txBody>
      </p:sp>
      <p:sp>
        <p:nvSpPr>
          <p:cNvPr id="44" name="Ovaal 43"/>
          <p:cNvSpPr/>
          <p:nvPr/>
        </p:nvSpPr>
        <p:spPr>
          <a:xfrm>
            <a:off x="4283968" y="2852936"/>
            <a:ext cx="144016" cy="144016"/>
          </a:xfrm>
          <a:prstGeom prst="ellipse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5" name="Ovaal 44"/>
          <p:cNvSpPr/>
          <p:nvPr/>
        </p:nvSpPr>
        <p:spPr>
          <a:xfrm>
            <a:off x="6660232" y="4509120"/>
            <a:ext cx="144016" cy="144016"/>
          </a:xfrm>
          <a:prstGeom prst="ellipse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48" name="Tekstvak 47"/>
          <p:cNvSpPr txBox="1"/>
          <p:nvPr/>
        </p:nvSpPr>
        <p:spPr>
          <a:xfrm>
            <a:off x="251520" y="116632"/>
            <a:ext cx="5775748" cy="369332"/>
          </a:xfrm>
          <a:prstGeom prst="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smtClean="0"/>
              <a:t>Je </a:t>
            </a:r>
            <a:r>
              <a:rPr lang="en-US" dirty="0" err="1" smtClean="0"/>
              <a:t>zoekt</a:t>
            </a:r>
            <a:r>
              <a:rPr lang="en-US" dirty="0" smtClean="0"/>
              <a:t> </a:t>
            </a:r>
            <a:r>
              <a:rPr lang="en-US" dirty="0" err="1" smtClean="0"/>
              <a:t>altijd</a:t>
            </a:r>
            <a:r>
              <a:rPr lang="en-US" dirty="0" smtClean="0"/>
              <a:t> </a:t>
            </a:r>
            <a:r>
              <a:rPr lang="en-US" dirty="0" err="1" smtClean="0"/>
              <a:t>eerst</a:t>
            </a:r>
            <a:r>
              <a:rPr lang="en-US" dirty="0" smtClean="0"/>
              <a:t> de </a:t>
            </a:r>
            <a:r>
              <a:rPr lang="en-US" dirty="0" err="1" smtClean="0"/>
              <a:t>breedte</a:t>
            </a:r>
            <a:r>
              <a:rPr lang="en-US" dirty="0" smtClean="0"/>
              <a:t> op en </a:t>
            </a:r>
            <a:r>
              <a:rPr lang="en-US" dirty="0" err="1" smtClean="0"/>
              <a:t>daarna</a:t>
            </a:r>
            <a:r>
              <a:rPr lang="en-US" dirty="0" smtClean="0"/>
              <a:t> pas de </a:t>
            </a:r>
            <a:r>
              <a:rPr lang="en-US" dirty="0" err="1" smtClean="0"/>
              <a:t>lengte</a:t>
            </a:r>
            <a:r>
              <a:rPr lang="en-US" dirty="0" smtClean="0"/>
              <a:t>..</a:t>
            </a:r>
            <a:endParaRPr lang="nl-NL" dirty="0"/>
          </a:p>
        </p:txBody>
      </p:sp>
      <p:sp>
        <p:nvSpPr>
          <p:cNvPr id="49" name="Tekstvak 48"/>
          <p:cNvSpPr txBox="1"/>
          <p:nvPr/>
        </p:nvSpPr>
        <p:spPr>
          <a:xfrm>
            <a:off x="179512" y="476672"/>
            <a:ext cx="8074903" cy="369332"/>
          </a:xfrm>
          <a:prstGeom prst="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smtClean="0"/>
              <a:t>Het </a:t>
            </a:r>
            <a:r>
              <a:rPr lang="en-US" dirty="0" err="1" smtClean="0"/>
              <a:t>oranje</a:t>
            </a:r>
            <a:r>
              <a:rPr lang="en-US" dirty="0" smtClean="0"/>
              <a:t> </a:t>
            </a:r>
            <a:r>
              <a:rPr lang="en-US" dirty="0" err="1" smtClean="0"/>
              <a:t>bolletje</a:t>
            </a:r>
            <a:r>
              <a:rPr lang="en-US" dirty="0" smtClean="0"/>
              <a:t> </a:t>
            </a:r>
            <a:r>
              <a:rPr lang="en-US" dirty="0" err="1" smtClean="0"/>
              <a:t>ligt</a:t>
            </a:r>
            <a:r>
              <a:rPr lang="en-US" dirty="0" smtClean="0"/>
              <a:t> op het </a:t>
            </a:r>
            <a:r>
              <a:rPr lang="en-US" dirty="0" err="1" smtClean="0"/>
              <a:t>noordelijk</a:t>
            </a:r>
            <a:r>
              <a:rPr lang="en-US" dirty="0" smtClean="0"/>
              <a:t> </a:t>
            </a:r>
            <a:r>
              <a:rPr lang="en-US" dirty="0" err="1" smtClean="0"/>
              <a:t>halfrond</a:t>
            </a:r>
            <a:r>
              <a:rPr lang="en-US" dirty="0" smtClean="0"/>
              <a:t>, </a:t>
            </a:r>
            <a:r>
              <a:rPr lang="en-US" dirty="0" err="1" smtClean="0"/>
              <a:t>dus</a:t>
            </a:r>
            <a:r>
              <a:rPr lang="en-US" dirty="0" smtClean="0"/>
              <a:t> het </a:t>
            </a:r>
            <a:r>
              <a:rPr lang="en-US" dirty="0" err="1" smtClean="0"/>
              <a:t>gaat</a:t>
            </a:r>
            <a:r>
              <a:rPr lang="en-US" dirty="0" smtClean="0"/>
              <a:t> </a:t>
            </a:r>
            <a:r>
              <a:rPr lang="en-US" dirty="0" err="1" smtClean="0"/>
              <a:t>om</a:t>
            </a:r>
            <a:r>
              <a:rPr lang="en-US" dirty="0" smtClean="0"/>
              <a:t> </a:t>
            </a:r>
            <a:r>
              <a:rPr lang="en-US" dirty="0" err="1" smtClean="0"/>
              <a:t>noorderbreedte</a:t>
            </a:r>
            <a:r>
              <a:rPr lang="en-US" dirty="0" smtClean="0"/>
              <a:t>. </a:t>
            </a:r>
            <a:endParaRPr lang="nl-NL" dirty="0"/>
          </a:p>
        </p:txBody>
      </p:sp>
      <p:cxnSp>
        <p:nvCxnSpPr>
          <p:cNvPr id="52" name="Rechte verbindingslijn met pijl 51"/>
          <p:cNvCxnSpPr/>
          <p:nvPr/>
        </p:nvCxnSpPr>
        <p:spPr>
          <a:xfrm flipH="1">
            <a:off x="1115616" y="2924944"/>
            <a:ext cx="2808312" cy="0"/>
          </a:xfrm>
          <a:prstGeom prst="straightConnector1">
            <a:avLst/>
          </a:prstGeom>
          <a:ln w="38100" cmpd="dbl">
            <a:solidFill>
              <a:schemeClr val="accent6">
                <a:lumMod val="75000"/>
                <a:alpha val="72000"/>
              </a:schemeClr>
            </a:solidFill>
            <a:prstDash val="sysDash"/>
            <a:tailEnd type="arrow"/>
          </a:ln>
          <a:effectLst>
            <a:innerShdw blurRad="63500" dist="50800" dir="13500000">
              <a:prstClr val="black">
                <a:alpha val="50000"/>
              </a:prstClr>
            </a:inn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kstvak 52"/>
          <p:cNvSpPr txBox="1"/>
          <p:nvPr/>
        </p:nvSpPr>
        <p:spPr>
          <a:xfrm>
            <a:off x="755576" y="2420888"/>
            <a:ext cx="3339953" cy="369332"/>
          </a:xfrm>
          <a:prstGeom prst="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smtClean="0"/>
              <a:t>Het </a:t>
            </a:r>
            <a:r>
              <a:rPr lang="en-US" dirty="0" err="1" smtClean="0"/>
              <a:t>oranje</a:t>
            </a:r>
            <a:r>
              <a:rPr lang="en-US" dirty="0" smtClean="0"/>
              <a:t> </a:t>
            </a:r>
            <a:r>
              <a:rPr lang="en-US" dirty="0" err="1" smtClean="0"/>
              <a:t>bolletje</a:t>
            </a:r>
            <a:r>
              <a:rPr lang="en-US" dirty="0" smtClean="0"/>
              <a:t> </a:t>
            </a:r>
            <a:r>
              <a:rPr lang="en-US" dirty="0" err="1" smtClean="0"/>
              <a:t>ligt</a:t>
            </a:r>
            <a:r>
              <a:rPr lang="en-US" dirty="0" smtClean="0"/>
              <a:t> op 15⁰N.B.</a:t>
            </a:r>
            <a:endParaRPr lang="nl-NL" dirty="0"/>
          </a:p>
        </p:txBody>
      </p:sp>
      <p:cxnSp>
        <p:nvCxnSpPr>
          <p:cNvPr id="54" name="Rechte verbindingslijn met pijl 53"/>
          <p:cNvCxnSpPr>
            <a:stCxn id="44" idx="0"/>
          </p:cNvCxnSpPr>
          <p:nvPr/>
        </p:nvCxnSpPr>
        <p:spPr>
          <a:xfrm flipV="1">
            <a:off x="4355976" y="1268760"/>
            <a:ext cx="216024" cy="1584176"/>
          </a:xfrm>
          <a:prstGeom prst="straightConnector1">
            <a:avLst/>
          </a:prstGeom>
          <a:ln w="38100" cmpd="dbl">
            <a:solidFill>
              <a:schemeClr val="accent6">
                <a:lumMod val="75000"/>
                <a:alpha val="72000"/>
              </a:schemeClr>
            </a:solidFill>
            <a:prstDash val="sysDash"/>
            <a:tailEnd type="arrow"/>
          </a:ln>
          <a:effectLst>
            <a:innerShdw blurRad="63500" dist="50800" dir="13500000">
              <a:prstClr val="black">
                <a:alpha val="50000"/>
              </a:prstClr>
            </a:inn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7" name="Tekstvak 56"/>
          <p:cNvSpPr txBox="1"/>
          <p:nvPr/>
        </p:nvSpPr>
        <p:spPr>
          <a:xfrm>
            <a:off x="467544" y="4365104"/>
            <a:ext cx="6928307" cy="369332"/>
          </a:xfrm>
          <a:prstGeom prst="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smtClean="0"/>
              <a:t>Het </a:t>
            </a:r>
            <a:r>
              <a:rPr lang="en-US" dirty="0" err="1" smtClean="0"/>
              <a:t>bolletje</a:t>
            </a:r>
            <a:r>
              <a:rPr lang="en-US" dirty="0" smtClean="0"/>
              <a:t> </a:t>
            </a:r>
            <a:r>
              <a:rPr lang="en-US" dirty="0" err="1" smtClean="0"/>
              <a:t>ligt</a:t>
            </a:r>
            <a:r>
              <a:rPr lang="en-US" dirty="0" smtClean="0"/>
              <a:t> op het </a:t>
            </a:r>
            <a:r>
              <a:rPr lang="en-US" dirty="0" err="1" smtClean="0"/>
              <a:t>westelijk</a:t>
            </a:r>
            <a:r>
              <a:rPr lang="en-US" dirty="0" smtClean="0"/>
              <a:t> </a:t>
            </a:r>
            <a:r>
              <a:rPr lang="en-US" dirty="0" err="1" smtClean="0"/>
              <a:t>halfrond</a:t>
            </a:r>
            <a:r>
              <a:rPr lang="en-US" dirty="0" smtClean="0"/>
              <a:t>. </a:t>
            </a:r>
            <a:r>
              <a:rPr lang="en-US" dirty="0" err="1" smtClean="0"/>
              <a:t>Dus</a:t>
            </a:r>
            <a:r>
              <a:rPr lang="en-US" dirty="0" smtClean="0"/>
              <a:t> het </a:t>
            </a:r>
            <a:r>
              <a:rPr lang="en-US" dirty="0" err="1" smtClean="0"/>
              <a:t>gaat</a:t>
            </a:r>
            <a:r>
              <a:rPr lang="en-US" dirty="0" smtClean="0"/>
              <a:t> </a:t>
            </a:r>
            <a:r>
              <a:rPr lang="en-US" dirty="0" err="1" smtClean="0"/>
              <a:t>om</a:t>
            </a:r>
            <a:r>
              <a:rPr lang="en-US" dirty="0" smtClean="0"/>
              <a:t> </a:t>
            </a:r>
            <a:r>
              <a:rPr lang="en-US" dirty="0" err="1" smtClean="0"/>
              <a:t>westerlengte</a:t>
            </a:r>
            <a:endParaRPr lang="nl-NL" dirty="0"/>
          </a:p>
        </p:txBody>
      </p:sp>
      <p:sp>
        <p:nvSpPr>
          <p:cNvPr id="59" name="Tekstvak 58"/>
          <p:cNvSpPr txBox="1"/>
          <p:nvPr/>
        </p:nvSpPr>
        <p:spPr>
          <a:xfrm>
            <a:off x="4716016" y="1340768"/>
            <a:ext cx="3300712" cy="369332"/>
          </a:xfrm>
          <a:prstGeom prst="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smtClean="0"/>
              <a:t>Het </a:t>
            </a:r>
            <a:r>
              <a:rPr lang="en-US" dirty="0" err="1" smtClean="0"/>
              <a:t>oranje</a:t>
            </a:r>
            <a:r>
              <a:rPr lang="en-US" dirty="0" smtClean="0"/>
              <a:t> </a:t>
            </a:r>
            <a:r>
              <a:rPr lang="en-US" dirty="0" err="1" smtClean="0"/>
              <a:t>bolletje</a:t>
            </a:r>
            <a:r>
              <a:rPr lang="en-US" dirty="0" smtClean="0"/>
              <a:t> </a:t>
            </a:r>
            <a:r>
              <a:rPr lang="en-US" dirty="0" err="1" smtClean="0"/>
              <a:t>ligt</a:t>
            </a:r>
            <a:r>
              <a:rPr lang="en-US" dirty="0" smtClean="0"/>
              <a:t> op 30⁰W.l.</a:t>
            </a:r>
            <a:endParaRPr lang="nl-NL" dirty="0"/>
          </a:p>
        </p:txBody>
      </p:sp>
      <p:sp>
        <p:nvSpPr>
          <p:cNvPr id="60" name="Tekstvak 59"/>
          <p:cNvSpPr txBox="1"/>
          <p:nvPr/>
        </p:nvSpPr>
        <p:spPr>
          <a:xfrm>
            <a:off x="5220072" y="2564904"/>
            <a:ext cx="2054473" cy="646331"/>
          </a:xfrm>
          <a:prstGeom prst="rect">
            <a:avLst/>
          </a:prstGeom>
        </p:spPr>
        <p:style>
          <a:lnRef idx="0">
            <a:schemeClr val="accent6"/>
          </a:lnRef>
          <a:fillRef idx="3">
            <a:schemeClr val="accent6"/>
          </a:fillRef>
          <a:effectRef idx="3">
            <a:schemeClr val="accent6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smtClean="0"/>
              <a:t>HET ANTWOORD IS:</a:t>
            </a:r>
          </a:p>
          <a:p>
            <a:r>
              <a:rPr lang="en-US" dirty="0" smtClean="0"/>
              <a:t>15⁰N.B.,30⁰W.L.</a:t>
            </a:r>
            <a:endParaRPr lang="nl-NL" dirty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6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0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2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4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6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8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4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9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61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4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" fill="hold">
                      <p:stCondLst>
                        <p:cond delay="indefinite"/>
                      </p:stCondLst>
                      <p:childTnLst>
                        <p:par>
                          <p:cTn id="94" fill="hold">
                            <p:stCondLst>
                              <p:cond delay="0"/>
                            </p:stCondLst>
                            <p:childTnLst>
                              <p:par>
                                <p:cTn id="95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9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0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0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0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1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5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16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7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8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9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0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21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22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3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24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5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26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27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28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9" fill="hold">
                      <p:stCondLst>
                        <p:cond delay="indefinite"/>
                      </p:stCondLst>
                      <p:childTnLst>
                        <p:par>
                          <p:cTn id="130" fill="hold">
                            <p:stCondLst>
                              <p:cond delay="0"/>
                            </p:stCondLst>
                            <p:childTnLst>
                              <p:par>
                                <p:cTn id="13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3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3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4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4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4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4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4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7" fill="hold">
                      <p:stCondLst>
                        <p:cond delay="indefinite"/>
                      </p:stCondLst>
                      <p:childTnLst>
                        <p:par>
                          <p:cTn id="148" fill="hold">
                            <p:stCondLst>
                              <p:cond delay="0"/>
                            </p:stCondLst>
                            <p:childTnLst>
                              <p:par>
                                <p:cTn id="149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1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2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3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4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5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6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57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58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59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60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1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62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63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64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9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0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1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2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4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75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76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7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78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9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0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1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82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3" fill="hold">
                      <p:stCondLst>
                        <p:cond delay="indefinite"/>
                      </p:stCondLst>
                      <p:childTnLst>
                        <p:par>
                          <p:cTn id="184" fill="hold">
                            <p:stCondLst>
                              <p:cond delay="0"/>
                            </p:stCondLst>
                            <p:childTnLst>
                              <p:par>
                                <p:cTn id="18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9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9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9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9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1" fill="hold">
                      <p:stCondLst>
                        <p:cond delay="indefinite"/>
                      </p:stCondLst>
                      <p:childTnLst>
                        <p:par>
                          <p:cTn id="202" fill="hold">
                            <p:stCondLst>
                              <p:cond delay="0"/>
                            </p:stCondLst>
                            <p:childTnLst>
                              <p:par>
                                <p:cTn id="20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5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6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7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8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9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0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11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12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3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14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5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16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7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18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9" fill="hold">
                      <p:stCondLst>
                        <p:cond delay="indefinite"/>
                      </p:stCondLst>
                      <p:childTnLst>
                        <p:par>
                          <p:cTn id="220" fill="hold">
                            <p:stCondLst>
                              <p:cond delay="0"/>
                            </p:stCondLst>
                            <p:childTnLst>
                              <p:par>
                                <p:cTn id="22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23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4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5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6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7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8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29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30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1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32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3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34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35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36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7" fill="hold">
                      <p:stCondLst>
                        <p:cond delay="indefinite"/>
                      </p:stCondLst>
                      <p:childTnLst>
                        <p:par>
                          <p:cTn id="238" fill="hold">
                            <p:stCondLst>
                              <p:cond delay="0"/>
                            </p:stCondLst>
                            <p:childTnLst>
                              <p:par>
                                <p:cTn id="239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4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4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4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4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4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5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5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5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5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255" presetID="26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6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6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6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6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6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7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1" fill="hold">
                      <p:stCondLst>
                        <p:cond delay="indefinite"/>
                      </p:stCondLst>
                      <p:childTnLst>
                        <p:par>
                          <p:cTn id="272" fill="hold">
                            <p:stCondLst>
                              <p:cond delay="0"/>
                            </p:stCondLst>
                            <p:childTnLst>
                              <p:par>
                                <p:cTn id="27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75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76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7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8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9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80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81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82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3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84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5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86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87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88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9" fill="hold">
                      <p:stCondLst>
                        <p:cond delay="indefinite"/>
                      </p:stCondLst>
                      <p:childTnLst>
                        <p:par>
                          <p:cTn id="290" fill="hold">
                            <p:stCondLst>
                              <p:cond delay="0"/>
                            </p:stCondLst>
                            <p:childTnLst>
                              <p:par>
                                <p:cTn id="29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93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94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5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6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7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98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99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00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01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02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03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04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05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06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7" fill="hold">
                      <p:stCondLst>
                        <p:cond delay="indefinite"/>
                      </p:stCondLst>
                      <p:childTnLst>
                        <p:par>
                          <p:cTn id="308" fill="hold">
                            <p:stCondLst>
                              <p:cond delay="0"/>
                            </p:stCondLst>
                            <p:childTnLst>
                              <p:par>
                                <p:cTn id="30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1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1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1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2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2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2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2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2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25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2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3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3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3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3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3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4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1" fill="hold">
                      <p:stCondLst>
                        <p:cond delay="indefinite"/>
                      </p:stCondLst>
                      <p:childTnLst>
                        <p:par>
                          <p:cTn id="342" fill="hold">
                            <p:stCondLst>
                              <p:cond delay="0"/>
                            </p:stCondLst>
                            <p:childTnLst>
                              <p:par>
                                <p:cTn id="34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45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46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7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8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49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0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51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52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3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54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5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56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57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58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9" fill="hold">
                      <p:stCondLst>
                        <p:cond delay="indefinite"/>
                      </p:stCondLst>
                      <p:childTnLst>
                        <p:par>
                          <p:cTn id="360" fill="hold">
                            <p:stCondLst>
                              <p:cond delay="0"/>
                            </p:stCondLst>
                            <p:childTnLst>
                              <p:par>
                                <p:cTn id="36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6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6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6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6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7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7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7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7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7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377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7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8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38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38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8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38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8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39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39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39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3" fill="hold">
                      <p:stCondLst>
                        <p:cond delay="indefinite"/>
                      </p:stCondLst>
                      <p:childTnLst>
                        <p:par>
                          <p:cTn id="394" fill="hold">
                            <p:stCondLst>
                              <p:cond delay="0"/>
                            </p:stCondLst>
                            <p:childTnLst>
                              <p:par>
                                <p:cTn id="39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9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9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0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0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0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0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0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0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0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0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1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11" fill="hold">
                      <p:stCondLst>
                        <p:cond delay="indefinite"/>
                      </p:stCondLst>
                      <p:childTnLst>
                        <p:par>
                          <p:cTn id="412" fill="hold">
                            <p:stCondLst>
                              <p:cond delay="0"/>
                            </p:stCondLst>
                            <p:childTnLst>
                              <p:par>
                                <p:cTn id="41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1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1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2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2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2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2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2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2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2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2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2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429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31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32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3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37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38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39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40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41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42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43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44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5" fill="hold">
                      <p:stCondLst>
                        <p:cond delay="indefinite"/>
                      </p:stCondLst>
                      <p:childTnLst>
                        <p:par>
                          <p:cTn id="446" fill="hold">
                            <p:stCondLst>
                              <p:cond delay="0"/>
                            </p:stCondLst>
                            <p:childTnLst>
                              <p:par>
                                <p:cTn id="44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49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50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1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2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3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54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55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56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57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58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59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60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61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62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3" fill="hold">
                      <p:stCondLst>
                        <p:cond delay="indefinite"/>
                      </p:stCondLst>
                      <p:childTnLst>
                        <p:par>
                          <p:cTn id="464" fill="hold">
                            <p:stCondLst>
                              <p:cond delay="0"/>
                            </p:stCondLst>
                            <p:childTnLst>
                              <p:par>
                                <p:cTn id="46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6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6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6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7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7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7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7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7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8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481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48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8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48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49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49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49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49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49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7" fill="hold">
                      <p:stCondLst>
                        <p:cond delay="indefinite"/>
                      </p:stCondLst>
                      <p:childTnLst>
                        <p:par>
                          <p:cTn id="498" fill="hold">
                            <p:stCondLst>
                              <p:cond delay="0"/>
                            </p:stCondLst>
                            <p:childTnLst>
                              <p:par>
                                <p:cTn id="49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501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02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3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4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5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6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07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08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09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10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1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12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13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14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3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5" fill="hold">
                      <p:stCondLst>
                        <p:cond delay="indefinite"/>
                      </p:stCondLst>
                      <p:childTnLst>
                        <p:par>
                          <p:cTn id="516" fill="hold">
                            <p:stCondLst>
                              <p:cond delay="0"/>
                            </p:stCondLst>
                            <p:childTnLst>
                              <p:par>
                                <p:cTn id="517" presetID="26" presetClass="exit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518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19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0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1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2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3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4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5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26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27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28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29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0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31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32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33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534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35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536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37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8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39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0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1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2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43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44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45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46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47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48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49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50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51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552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53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554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55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6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7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8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9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0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1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62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63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64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65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66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67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68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69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570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71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572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73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4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5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6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7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8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79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80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81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82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583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84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585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586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587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588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589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590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591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2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3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4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5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6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7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598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599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00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01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02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03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04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05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606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07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08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09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0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1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2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3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4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15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16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17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18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19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20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21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22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23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624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25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26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27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8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9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0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1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2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33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34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35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36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37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38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39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40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41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642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43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44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45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6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7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8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49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0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51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52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53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54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55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56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57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58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59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660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61" presetID="26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62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63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4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5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6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7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8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69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70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71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72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73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74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75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76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77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678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79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80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81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2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3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4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5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6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7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688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689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0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691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2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693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694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695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696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697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98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99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0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1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2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3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4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5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706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07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08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09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0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11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12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13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714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15" presetID="26" presetClass="exit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716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17" dur="4555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8" dur="445">
                                          <p:stCondLst>
                                            <p:cond delay="4555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19" dur="1660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0" dur="1660" tmFilter="0, 0; 0.125,0.2665; 0.25,0.4; 0.375,0.465; 0.5,0.5;  0.625,0.535; 0.75,0.6; 0.875,0.7335; 1,1">
                                          <p:stCondLst>
                                            <p:cond delay="166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1" dur="830" tmFilter="0, 0; 0.125,0.2665; 0.25,0.4; 0.375,0.465; 0.5,0.5;  0.625,0.535; 0.75,0.6; 0.875,0.7335; 1,1">
                                          <p:stCondLst>
                                            <p:cond delay="331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2" dur="410" tmFilter="0, 0; 0.125,0.2665; 0.25,0.4; 0.375,0.465; 0.5,0.5;  0.625,0.535; 0.75,0.6; 0.875,0.7335; 1,1">
                                          <p:stCondLst>
                                            <p:cond delay="414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3" dur="450" accel="50000">
                                          <p:stCondLst>
                                            <p:cond delay="455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724" dur="65">
                                          <p:stCondLst>
                                            <p:cond delay="155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25" dur="415" decel="50000">
                                          <p:stCondLst>
                                            <p:cond delay="1615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26" dur="65">
                                          <p:stCondLst>
                                            <p:cond delay="328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27" dur="415" decel="50000">
                                          <p:stCondLst>
                                            <p:cond delay="3345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28" dur="65">
                                          <p:stCondLst>
                                            <p:cond delay="4105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29" dur="415" decel="50000">
                                          <p:stCondLst>
                                            <p:cond delay="417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30" dur="65">
                                          <p:stCondLst>
                                            <p:cond delay="452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31" dur="415" decel="50000">
                                          <p:stCondLst>
                                            <p:cond delay="4585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732" dur="1" fill="hold">
                                          <p:stCondLst>
                                            <p:cond delay="4999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3" fill="hold">
                      <p:stCondLst>
                        <p:cond delay="indefinite"/>
                      </p:stCondLst>
                      <p:childTnLst>
                        <p:par>
                          <p:cTn id="734" fill="hold">
                            <p:stCondLst>
                              <p:cond delay="0"/>
                            </p:stCondLst>
                            <p:childTnLst>
                              <p:par>
                                <p:cTn id="73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37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38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39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0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1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42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743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44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45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46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47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48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49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50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1" fill="hold">
                      <p:stCondLst>
                        <p:cond delay="indefinite"/>
                      </p:stCondLst>
                      <p:childTnLst>
                        <p:par>
                          <p:cTn id="752" fill="hold">
                            <p:stCondLst>
                              <p:cond delay="0"/>
                            </p:stCondLst>
                            <p:childTnLst>
                              <p:par>
                                <p:cTn id="75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55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56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7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8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59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0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761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62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63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64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65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66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67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68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9" fill="hold">
                      <p:stCondLst>
                        <p:cond delay="indefinite"/>
                      </p:stCondLst>
                      <p:childTnLst>
                        <p:par>
                          <p:cTn id="770" fill="hold">
                            <p:stCondLst>
                              <p:cond delay="0"/>
                            </p:stCondLst>
                            <p:childTnLst>
                              <p:par>
                                <p:cTn id="771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73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74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5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6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7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78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779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80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81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782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83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784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85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786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87" fill="hold">
                      <p:stCondLst>
                        <p:cond delay="indefinite"/>
                      </p:stCondLst>
                      <p:childTnLst>
                        <p:par>
                          <p:cTn id="788" fill="hold">
                            <p:stCondLst>
                              <p:cond delay="0"/>
                            </p:stCondLst>
                            <p:childTnLst>
                              <p:par>
                                <p:cTn id="789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91" dur="29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92" dur="911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3" dur="332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4" dur="332" tmFilter="0, 0; 0.125,0.2665; 0.25,0.4; 0.375,0.465; 0.5,0.5;  0.625,0.535; 0.75,0.6; 0.875,0.7335; 1,1">
                                          <p:stCondLst>
                                            <p:cond delay="332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5" dur="166" tmFilter="0, 0; 0.125,0.2665; 0.25,0.4; 0.375,0.465; 0.5,0.5;  0.625,0.535; 0.75,0.6; 0.875,0.7335; 1,1">
                                          <p:stCondLst>
                                            <p:cond delay="662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96" dur="82" tmFilter="0, 0; 0.125,0.2665; 0.25,0.4; 0.375,0.465; 0.5,0.5;  0.625,0.535; 0.75,0.6; 0.875,0.7335; 1,1">
                                          <p:stCondLst>
                                            <p:cond delay="828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797" dur="13">
                                          <p:stCondLst>
                                            <p:cond delay="325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798" dur="83" decel="50000">
                                          <p:stCondLst>
                                            <p:cond delay="338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799" dur="13">
                                          <p:stCondLst>
                                            <p:cond delay="656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00" dur="83" decel="50000">
                                          <p:stCondLst>
                                            <p:cond delay="669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01" dur="13">
                                          <p:stCondLst>
                                            <p:cond delay="821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802" dur="83" decel="50000">
                                          <p:stCondLst>
                                            <p:cond delay="834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03" dur="13">
                                          <p:stCondLst>
                                            <p:cond delay="904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804" dur="83" decel="50000">
                                          <p:stCondLst>
                                            <p:cond delay="917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5" fill="hold">
                      <p:stCondLst>
                        <p:cond delay="indefinite"/>
                      </p:stCondLst>
                      <p:childTnLst>
                        <p:par>
                          <p:cTn id="806" fill="hold">
                            <p:stCondLst>
                              <p:cond delay="0"/>
                            </p:stCondLst>
                            <p:childTnLst>
                              <p:par>
                                <p:cTn id="807" presetID="26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0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1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1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1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1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1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1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1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82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2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82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12290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3" fill="hold">
                      <p:stCondLst>
                        <p:cond delay="indefinite"/>
                      </p:stCondLst>
                      <p:childTnLst>
                        <p:par>
                          <p:cTn id="824" fill="hold">
                            <p:stCondLst>
                              <p:cond delay="0"/>
                            </p:stCondLst>
                            <p:childTnLst>
                              <p:par>
                                <p:cTn id="82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2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2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3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3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3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3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3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3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83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3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84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  <p:par>
                                <p:cTn id="841" presetID="26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843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44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5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4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849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850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51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852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53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854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855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856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57" fill="hold">
                      <p:stCondLst>
                        <p:cond delay="indefinite"/>
                      </p:stCondLst>
                      <p:childTnLst>
                        <p:par>
                          <p:cTn id="858" fill="hold">
                            <p:stCondLst>
                              <p:cond delay="0"/>
                            </p:stCondLst>
                            <p:childTnLst>
                              <p:par>
                                <p:cTn id="859" presetID="27" presetClass="emph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860" dur="250" autoRev="1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>
                                      <p:cBhvr>
                                        <p:cTn id="861" dur="250" autoRev="1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862" dur="250" autoRev="1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63" dur="250" autoRev="1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864" presetID="27" presetClass="emph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>
                                      <p:cBhvr override="childStyle">
                                        <p:cTn id="865" dur="250" autoRev="1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animClr clrSpc="rgb">
                                      <p:cBhvr>
                                        <p:cTn id="866" dur="250" autoRev="1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fillcolor</p:attrName>
                                        </p:attrNameLst>
                                      </p:cBhvr>
                                      <p:to>
                                        <a:schemeClr val="bg1"/>
                                      </p:to>
                                    </p:animClr>
                                    <p:set>
                                      <p:cBhvr>
                                        <p:cTn id="867" dur="250" autoRev="1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fill.type</p:attrName>
                                        </p:attrNameLst>
                                      </p:cBhvr>
                                      <p:to>
                                        <p:strVal val="solid"/>
                                      </p:to>
                                    </p:set>
                                    <p:set>
                                      <p:cBhvr>
                                        <p:cTn id="868" dur="250" autoRev="1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fill.on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9" fill="hold">
                      <p:stCondLst>
                        <p:cond delay="indefinite"/>
                      </p:stCondLst>
                      <p:childTnLst>
                        <p:par>
                          <p:cTn id="870" fill="hold">
                            <p:stCondLst>
                              <p:cond delay="0"/>
                            </p:stCondLst>
                            <p:childTnLst>
                              <p:par>
                                <p:cTn id="871" presetID="3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873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874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875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876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7" fill="hold">
                      <p:stCondLst>
                        <p:cond delay="indefinite"/>
                      </p:stCondLst>
                      <p:childTnLst>
                        <p:par>
                          <p:cTn id="878" fill="hold">
                            <p:stCondLst>
                              <p:cond delay="0"/>
                            </p:stCondLst>
                            <p:childTnLst>
                              <p:par>
                                <p:cTn id="879" presetID="3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881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882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883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884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5" fill="hold">
                      <p:stCondLst>
                        <p:cond delay="indefinite"/>
                      </p:stCondLst>
                      <p:childTnLst>
                        <p:par>
                          <p:cTn id="886" fill="hold">
                            <p:stCondLst>
                              <p:cond delay="0"/>
                            </p:stCondLst>
                            <p:childTnLst>
                              <p:par>
                                <p:cTn id="887" presetID="3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8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889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890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891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892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3" fill="hold">
                      <p:stCondLst>
                        <p:cond delay="indefinite"/>
                      </p:stCondLst>
                      <p:childTnLst>
                        <p:par>
                          <p:cTn id="894" fill="hold">
                            <p:stCondLst>
                              <p:cond delay="0"/>
                            </p:stCondLst>
                            <p:childTnLst>
                              <p:par>
                                <p:cTn id="895" presetID="3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897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898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899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900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1" fill="hold">
                      <p:stCondLst>
                        <p:cond delay="indefinite"/>
                      </p:stCondLst>
                      <p:childTnLst>
                        <p:par>
                          <p:cTn id="902" fill="hold">
                            <p:stCondLst>
                              <p:cond delay="0"/>
                            </p:stCondLst>
                            <p:childTnLst>
                              <p:par>
                                <p:cTn id="903" presetID="3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905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906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907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908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09" fill="hold">
                      <p:stCondLst>
                        <p:cond delay="indefinite"/>
                      </p:stCondLst>
                      <p:childTnLst>
                        <p:par>
                          <p:cTn id="910" fill="hold">
                            <p:stCondLst>
                              <p:cond delay="0"/>
                            </p:stCondLst>
                            <p:childTnLst>
                              <p:par>
                                <p:cTn id="911" presetID="3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913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914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915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916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17" fill="hold">
                      <p:stCondLst>
                        <p:cond delay="indefinite"/>
                      </p:stCondLst>
                      <p:childTnLst>
                        <p:par>
                          <p:cTn id="918" fill="hold">
                            <p:stCondLst>
                              <p:cond delay="0"/>
                            </p:stCondLst>
                            <p:childTnLst>
                              <p:par>
                                <p:cTn id="919" presetID="3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921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922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923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924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5" fill="hold">
                      <p:stCondLst>
                        <p:cond delay="indefinite"/>
                      </p:stCondLst>
                      <p:childTnLst>
                        <p:par>
                          <p:cTn id="926" fill="hold">
                            <p:stCondLst>
                              <p:cond delay="0"/>
                            </p:stCondLst>
                            <p:childTnLst>
                              <p:par>
                                <p:cTn id="927" presetID="34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929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930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931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932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33" fill="hold">
                      <p:stCondLst>
                        <p:cond delay="indefinite"/>
                      </p:stCondLst>
                      <p:childTnLst>
                        <p:par>
                          <p:cTn id="934" fill="hold">
                            <p:stCondLst>
                              <p:cond delay="0"/>
                            </p:stCondLst>
                            <p:childTnLst>
                              <p:par>
                                <p:cTn id="935" presetID="5" presetClass="emph" presetSubtype="1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 override="childStyle">
                                        <p:cTn id="936" dur="indefinite"/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style.fontStyle</p:attrName>
                                        </p:attrNameLst>
                                      </p:cBhvr>
                                      <p:to>
                                        <p:strVal val="normal"/>
                                      </p:to>
                                    </p:set>
                                    <p:set>
                                      <p:cBhvr override="childStyle">
                                        <p:cTn id="937" dur="indefinite"/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  <p:set>
                                      <p:cBhvr override="childStyle">
                                        <p:cTn id="938" dur="indefinite"/>
                                        <p:tgtEl>
                                          <p:spTgt spid="60"/>
                                        </p:tgtEl>
                                        <p:attrNameLst>
                                          <p:attrName>style.textDecorationUnderline</p:attrName>
                                        </p:attrNameLst>
                                      </p:cBhvr>
                                      <p:to>
                                        <p:strVal val="fals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39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940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41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2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3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4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5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6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47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948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949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50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951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52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53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54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55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956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57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958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59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0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1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65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966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967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68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969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70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71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72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73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974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75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976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77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8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79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83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984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985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86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987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88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989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990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991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992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93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994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95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6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7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9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01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02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003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04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005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06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007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08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009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1010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011" presetID="26" presetClass="exit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1012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013" dur="1822" tmFilter="0,0; 0.14,0.31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+0.2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4" dur="178">
                                          <p:stCondLst>
                                            <p:cond delay="1822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5" dur="664" tmFilter="0.0,0.0;0.25,0.07;0.50,0.2;0.75,0.467;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5000">
                                          <p:val>
                                            <p:strVal val="ppt_y+0.026"/>
                                          </p:val>
                                        </p:tav>
                                        <p:tav tm="10000">
                                          <p:val>
                                            <p:strVal val="ppt_y+0.052"/>
                                          </p:val>
                                        </p:tav>
                                        <p:tav tm="15000">
                                          <p:val>
                                            <p:strVal val="ppt_y+0.078"/>
                                          </p:val>
                                        </p:tav>
                                        <p:tav tm="20000">
                                          <p:val>
                                            <p:strVal val="ppt_y+0.103"/>
                                          </p:val>
                                        </p:tav>
                                        <p:tav tm="30000">
                                          <p:val>
                                            <p:strVal val="ppt_y+0.151"/>
                                          </p:val>
                                        </p:tav>
                                        <p:tav tm="40000">
                                          <p:val>
                                            <p:strVal val="ppt_y+0.196"/>
                                          </p:val>
                                        </p:tav>
                                        <p:tav tm="50000">
                                          <p:val>
                                            <p:strVal val="ppt_y+0.236"/>
                                          </p:val>
                                        </p:tav>
                                        <p:tav tm="60000">
                                          <p:val>
                                            <p:strVal val="ppt_y+0.270"/>
                                          </p:val>
                                        </p:tav>
                                        <p:tav tm="70000">
                                          <p:val>
                                            <p:strVal val="ppt_y+0.297"/>
                                          </p:val>
                                        </p:tav>
                                        <p:tav tm="80000">
                                          <p:val>
                                            <p:strVal val="ppt_y+0.317"/>
                                          </p:val>
                                        </p:tav>
                                        <p:tav tm="90000">
                                          <p:val>
                                            <p:strVal val="ppt_y+0.329"/>
                                          </p:val>
                                        </p:tav>
                                        <p:tav tm="100000">
                                          <p:val>
                                            <p:strVal val="ppt_y+0.333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6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111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106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9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65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3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7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37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35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3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22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11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8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2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3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4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50000">
                                          <p:val>
                                            <p:strVal val="ppt_y-0.0123"/>
                                          </p:val>
                                        </p:tav>
                                        <p:tav tm="60000">
                                          <p:val>
                                            <p:strVal val="ppt_y-0.012"/>
                                          </p:val>
                                        </p:tav>
                                        <p:tav tm="70000">
                                          <p:val>
                                            <p:strVal val="ppt_y-0.010"/>
                                          </p:val>
                                        </p:tav>
                                        <p:tav tm="80000">
                                          <p:val>
                                            <p:strVal val="ppt_y-0.007"/>
                                          </p:val>
                                        </p:tav>
                                        <p:tav tm="90000">
                                          <p:val>
                                            <p:strVal val="ppt_y-0.004"/>
                                          </p:val>
                                        </p:tav>
                                        <p:tav tm="100000">
                                          <p:val>
                                            <p:strVal val="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19" dur="180" accel="50000">
                                          <p:stCondLst>
                                            <p:cond delay="182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ppt_y+ppt_h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020" dur="26">
                                          <p:stCondLst>
                                            <p:cond delay="62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021" dur="166" decel="50000">
                                          <p:stCondLst>
                                            <p:cond delay="646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22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023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24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025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026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027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</p:cBhvr>
                                      <p:to x="100000" y="100000"/>
                                    </p:animScale>
                                    <p:set>
                                      <p:cBhvr>
                                        <p:cTn id="1028" dur="1" fill="hold">
                                          <p:stCondLst>
                                            <p:cond delay="1999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 animBg="1"/>
      <p:bldP spid="9" grpId="0"/>
      <p:bldP spid="10" grpId="0"/>
      <p:bldP spid="13" grpId="0"/>
      <p:bldP spid="16" grpId="0"/>
      <p:bldP spid="17" grpId="0" animBg="1"/>
      <p:bldP spid="18" grpId="0" animBg="1"/>
      <p:bldP spid="19" grpId="0"/>
      <p:bldP spid="19" grpId="1"/>
      <p:bldP spid="20" grpId="0"/>
      <p:bldP spid="20" grpId="1"/>
      <p:bldP spid="25" grpId="0" animBg="1"/>
      <p:bldP spid="26" grpId="0" animBg="1"/>
      <p:bldP spid="27" grpId="0" animBg="1"/>
      <p:bldP spid="27" grpId="1" animBg="1"/>
      <p:bldP spid="28" grpId="0" animBg="1"/>
      <p:bldP spid="28" grpId="1" animBg="1"/>
      <p:bldP spid="30" grpId="0" animBg="1"/>
      <p:bldP spid="30" grpId="1" animBg="1"/>
      <p:bldP spid="31" grpId="0" animBg="1"/>
      <p:bldP spid="31" grpId="1" animBg="1"/>
      <p:bldP spid="32" grpId="0" animBg="1"/>
      <p:bldP spid="32" grpId="1" animBg="1"/>
      <p:bldP spid="33" grpId="0" animBg="1"/>
      <p:bldP spid="33" grpId="1" animBg="1"/>
      <p:bldP spid="34" grpId="0" animBg="1"/>
      <p:bldP spid="35" grpId="0" animBg="1"/>
      <p:bldP spid="36" grpId="0" animBg="1"/>
      <p:bldP spid="36" grpId="1" animBg="1"/>
      <p:bldP spid="37" grpId="0" animBg="1"/>
      <p:bldP spid="37" grpId="1" animBg="1"/>
      <p:bldP spid="39" grpId="0" animBg="1"/>
      <p:bldP spid="40" grpId="0" animBg="1"/>
      <p:bldP spid="41" grpId="0" animBg="1"/>
      <p:bldP spid="42" grpId="0" animBg="1"/>
      <p:bldP spid="44" grpId="0" animBg="1"/>
      <p:bldP spid="44" grpId="1" animBg="1"/>
      <p:bldP spid="45" grpId="0" animBg="1"/>
      <p:bldP spid="45" grpId="1" animBg="1"/>
      <p:bldP spid="48" grpId="0" animBg="1"/>
      <p:bldP spid="48" grpId="1" animBg="1"/>
      <p:bldP spid="49" grpId="0" animBg="1"/>
      <p:bldP spid="49" grpId="1" animBg="1"/>
      <p:bldP spid="53" grpId="0" animBg="1"/>
      <p:bldP spid="53" grpId="1" animBg="1"/>
      <p:bldP spid="57" grpId="0" animBg="1"/>
      <p:bldP spid="57" grpId="1" animBg="1"/>
      <p:bldP spid="59" grpId="0" animBg="1"/>
      <p:bldP spid="59" grpId="1" animBg="1"/>
      <p:bldP spid="60" grpId="0" animBg="1"/>
      <p:bldP spid="60" grpId="1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101</Words>
  <Application>Microsoft Office PowerPoint</Application>
  <PresentationFormat>Diavoorstelling (4:3)</PresentationFormat>
  <Paragraphs>22</Paragraphs>
  <Slides>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</vt:i4>
      </vt:variant>
    </vt:vector>
  </HeadingPairs>
  <TitlesOfParts>
    <vt:vector size="3" baseType="lpstr">
      <vt:lpstr>Office-thema</vt:lpstr>
      <vt:lpstr>Dia 1</vt:lpstr>
      <vt:lpstr>Dia 2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Simon</dc:creator>
  <cp:lastModifiedBy>CSG Het Noordik</cp:lastModifiedBy>
  <cp:revision>6</cp:revision>
  <dcterms:created xsi:type="dcterms:W3CDTF">2012-11-07T22:25:08Z</dcterms:created>
  <dcterms:modified xsi:type="dcterms:W3CDTF">2012-11-14T12:14:04Z</dcterms:modified>
</cp:coreProperties>
</file>

<file path=docProps/thumbnail.jpeg>
</file>