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8" r:id="rId5"/>
  </p:sldMasterIdLst>
  <p:notesMasterIdLst>
    <p:notesMasterId r:id="rId23"/>
  </p:notesMasterIdLst>
  <p:handoutMasterIdLst>
    <p:handoutMasterId r:id="rId24"/>
  </p:handoutMasterIdLst>
  <p:sldIdLst>
    <p:sldId id="261" r:id="rId6"/>
    <p:sldId id="263" r:id="rId7"/>
    <p:sldId id="360" r:id="rId8"/>
    <p:sldId id="404" r:id="rId9"/>
    <p:sldId id="401" r:id="rId10"/>
    <p:sldId id="323" r:id="rId11"/>
    <p:sldId id="306" r:id="rId12"/>
    <p:sldId id="405" r:id="rId13"/>
    <p:sldId id="400" r:id="rId14"/>
    <p:sldId id="317" r:id="rId15"/>
    <p:sldId id="318" r:id="rId16"/>
    <p:sldId id="319" r:id="rId17"/>
    <p:sldId id="320" r:id="rId18"/>
    <p:sldId id="321" r:id="rId19"/>
    <p:sldId id="353" r:id="rId20"/>
    <p:sldId id="403" r:id="rId21"/>
    <p:sldId id="350" r:id="rId22"/>
  </p:sldIdLst>
  <p:sldSz cx="12195175" cy="6858000"/>
  <p:notesSz cx="6858000" cy="9144000"/>
  <p:defaultTextStyle>
    <a:defPPr lvl="0">
      <a:defRPr lang="nl-NL"/>
    </a:defPPr>
    <a:lvl1pPr marL="0" lvl="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lvl="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lvl="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lvl="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 de Valk" initials="AdV" lastIdx="3" clrIdx="0">
    <p:extLst>
      <p:ext uri="{19B8F6BF-5375-455C-9EA6-DF929625EA0E}">
        <p15:presenceInfo xmlns:p15="http://schemas.microsoft.com/office/powerpoint/2012/main" userId="S-1-12-1-63327613-1162631716-1663568011-18790616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F609AA-79B8-44FA-94F2-3E19B48E2B77}" v="585" dt="2021-09-08T11:28:52.490"/>
    <p1510:client id="{92D6BC4C-004A-4E44-A106-00992EAA92B6}" v="64" dt="2021-09-08T11:24:13.514"/>
    <p1510:client id="{B55ED7AC-E529-4004-89A7-3CAA3DAE79AA}" v="2" dt="2021-09-08T11:27:18.3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57D0-0DA8-4B50-962C-F8908CCD91C6}" type="datetimeFigureOut">
              <a:rPr lang="nl-NL" smtClean="0"/>
              <a:pPr/>
              <a:t>7-9-2022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3B2BB-416B-4E85-A754-0B695991D3F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735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C0B33-3943-42F1-973C-9CDD51C76BBD}" type="datetimeFigureOut">
              <a:rPr lang="nl-NL" smtClean="0"/>
              <a:pPr/>
              <a:t>7-9-2022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 bwMode="gray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381A9-0C9E-4D3A-A28B-AC4E168A57B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5252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381A9-0C9E-4D3A-A28B-AC4E168A57BC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1513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E677D-59CC-1644-A2A8-F5B0AF1178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893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E677D-59CC-1644-A2A8-F5B0AF1178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89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E677D-59CC-1644-A2A8-F5B0AF1178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89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7381A9-0C9E-4D3A-A28B-AC4E168A57BC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160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Welke</a:t>
            </a:r>
            <a:r>
              <a:rPr lang="en-US"/>
              <a:t> </a:t>
            </a:r>
            <a:r>
              <a:rPr lang="en-US" err="1"/>
              <a:t>onderwerpen</a:t>
            </a:r>
            <a:r>
              <a:rPr lang="en-US"/>
              <a:t> </a:t>
            </a:r>
            <a:r>
              <a:rPr lang="en-US" err="1"/>
              <a:t>verwacht</a:t>
            </a:r>
            <a:r>
              <a:rPr lang="en-US"/>
              <a:t> je </a:t>
            </a:r>
            <a:r>
              <a:rPr lang="en-US" err="1"/>
              <a:t>terug</a:t>
            </a:r>
            <a:r>
              <a:rPr lang="en-US"/>
              <a:t>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zien</a:t>
            </a:r>
            <a:r>
              <a:rPr lang="en-US"/>
              <a:t> in de lessen?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E677D-59CC-1644-A2A8-F5B0AF1178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89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27795" indent="-318383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73531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82943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92355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801767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311180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820592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330004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6AA70B5-A4FD-4B4B-8ED5-F6A458457DB1}" type="slidenum">
              <a:rPr lang="en-US" sz="1300"/>
              <a:pPr/>
              <a:t>5</a:t>
            </a:fld>
            <a:endParaRPr lang="en-US" sz="1300"/>
          </a:p>
        </p:txBody>
      </p:sp>
      <p:sp>
        <p:nvSpPr>
          <p:cNvPr id="1689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54706" indent="-254706">
              <a:buFontTx/>
              <a:buAutoNum type="arabicPeriod"/>
            </a:pPr>
            <a:r>
              <a:rPr lang="nl-NL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Schoppen, slaan, bijten, psychische agressie (bedreigen) etc..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27795" indent="-318383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73531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82943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92355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801767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311180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820592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330004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6AA70B5-A4FD-4B4B-8ED5-F6A458457DB1}" type="slidenum">
              <a:rPr lang="en-US" sz="1300"/>
              <a:pPr/>
              <a:t>6</a:t>
            </a:fld>
            <a:endParaRPr lang="en-US" sz="1300"/>
          </a:p>
        </p:txBody>
      </p:sp>
      <p:sp>
        <p:nvSpPr>
          <p:cNvPr id="1689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54706" indent="-254706">
              <a:buFontTx/>
              <a:buAutoNum type="arabicPeriod"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27795" indent="-318383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73531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82943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92355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801767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311180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820592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330004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6AA70B5-A4FD-4B4B-8ED5-F6A458457DB1}" type="slidenum">
              <a:rPr lang="en-US" sz="1300"/>
              <a:pPr/>
              <a:t>7</a:t>
            </a:fld>
            <a:endParaRPr lang="en-US" sz="1300"/>
          </a:p>
        </p:txBody>
      </p:sp>
      <p:sp>
        <p:nvSpPr>
          <p:cNvPr id="1689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54706" indent="-254706">
              <a:buFontTx/>
              <a:buAutoNum type="arabicPeriod"/>
            </a:pPr>
            <a:r>
              <a:rPr lang="en-US" dirty="0" err="1"/>
              <a:t>gedragsregels</a:t>
            </a:r>
            <a:r>
              <a:rPr lang="en-US" dirty="0"/>
              <a:t>; </a:t>
            </a:r>
            <a:r>
              <a:rPr lang="en-US" dirty="0" err="1"/>
              <a:t>opvattingen</a:t>
            </a:r>
            <a:r>
              <a:rPr lang="en-US" dirty="0"/>
              <a:t> over hoe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in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situaties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dienen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gedragen</a:t>
            </a:r>
            <a:endParaRPr lang="en-US" dirty="0"/>
          </a:p>
          <a:p>
            <a:pPr marL="254706" indent="-254706">
              <a:buFontTx/>
              <a:buAutoNum type="arabicPeriod"/>
            </a:pPr>
            <a:r>
              <a:rPr lang="en-US" dirty="0" err="1"/>
              <a:t>schade</a:t>
            </a:r>
            <a:r>
              <a:rPr lang="en-US" dirty="0"/>
              <a:t> = </a:t>
            </a:r>
            <a:r>
              <a:rPr lang="en-US" dirty="0" err="1"/>
              <a:t>materieel</a:t>
            </a:r>
            <a:r>
              <a:rPr lang="en-US" dirty="0"/>
              <a:t>, </a:t>
            </a:r>
            <a:r>
              <a:rPr lang="en-US" dirty="0" err="1"/>
              <a:t>letsel</a:t>
            </a:r>
            <a:r>
              <a:rPr lang="en-US" dirty="0"/>
              <a:t> = </a:t>
            </a:r>
            <a:r>
              <a:rPr lang="en-US" dirty="0" err="1"/>
              <a:t>fysiek</a:t>
            </a:r>
            <a:r>
              <a:rPr lang="en-US" dirty="0"/>
              <a:t>, </a:t>
            </a:r>
            <a:r>
              <a:rPr lang="en-US" dirty="0" err="1"/>
              <a:t>leed</a:t>
            </a:r>
            <a:r>
              <a:rPr lang="en-US" dirty="0"/>
              <a:t> = </a:t>
            </a:r>
            <a:r>
              <a:rPr lang="en-US" dirty="0" err="1"/>
              <a:t>psychisch</a:t>
            </a:r>
            <a:endParaRPr lang="en-US" dirty="0"/>
          </a:p>
          <a:p>
            <a:pPr marL="254706" indent="-254706">
              <a:buFontTx/>
              <a:buAutoNum type="arabicPeriod"/>
            </a:pPr>
            <a:r>
              <a:rPr lang="en-US" dirty="0" err="1"/>
              <a:t>Ervaring</a:t>
            </a:r>
            <a:r>
              <a:rPr lang="en-US" dirty="0"/>
              <a:t> van het </a:t>
            </a:r>
            <a:r>
              <a:rPr lang="en-US" dirty="0" err="1"/>
              <a:t>slachtoffer</a:t>
            </a:r>
            <a:r>
              <a:rPr lang="en-US" dirty="0"/>
              <a:t> is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bepalend</a:t>
            </a:r>
            <a:r>
              <a:rPr lang="en-US" dirty="0"/>
              <a:t>, </a:t>
            </a:r>
            <a:r>
              <a:rPr lang="en-US" dirty="0" err="1"/>
              <a:t>niet</a:t>
            </a:r>
            <a:r>
              <a:rPr lang="en-US" dirty="0"/>
              <a:t> de </a:t>
            </a:r>
            <a:r>
              <a:rPr lang="en-US" dirty="0" err="1"/>
              <a:t>intentie</a:t>
            </a:r>
            <a:r>
              <a:rPr lang="en-US" dirty="0"/>
              <a:t> van de </a:t>
            </a:r>
            <a:r>
              <a:rPr lang="en-US" dirty="0" err="1"/>
              <a:t>dader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27795" indent="-318383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73531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82943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92355" indent="-254706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801767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311180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820592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330004" indent="-254706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6AA70B5-A4FD-4B4B-8ED5-F6A458457DB1}" type="slidenum">
              <a:rPr lang="en-US" sz="1300"/>
              <a:pPr/>
              <a:t>9</a:t>
            </a:fld>
            <a:endParaRPr lang="en-US" sz="1300"/>
          </a:p>
        </p:txBody>
      </p:sp>
      <p:sp>
        <p:nvSpPr>
          <p:cNvPr id="1689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54706" indent="-254706">
              <a:buFontTx/>
              <a:buAutoNum type="arabicPeriod"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BOOS/BANG/MACHTELOOS/ RUSTIG</a:t>
            </a:r>
          </a:p>
          <a:p>
            <a:r>
              <a:rPr lang="en-US" dirty="0" err="1"/>
              <a:t>Uitprinten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in </a:t>
            </a:r>
            <a:r>
              <a:rPr lang="en-US" dirty="0" err="1"/>
              <a:t>elke</a:t>
            </a:r>
            <a:r>
              <a:rPr lang="en-US" dirty="0"/>
              <a:t> </a:t>
            </a:r>
            <a:r>
              <a:rPr lang="en-US" dirty="0" err="1"/>
              <a:t>hoek</a:t>
            </a:r>
            <a:r>
              <a:rPr lang="en-US" dirty="0"/>
              <a:t> van het </a:t>
            </a:r>
            <a:r>
              <a:rPr lang="en-US" dirty="0" err="1"/>
              <a:t>lokaal</a:t>
            </a:r>
            <a:r>
              <a:rPr lang="en-US" dirty="0"/>
              <a:t> </a:t>
            </a:r>
            <a:r>
              <a:rPr lang="en-US" dirty="0" err="1"/>
              <a:t>ophangen</a:t>
            </a:r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  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E677D-59CC-1644-A2A8-F5B0AF1178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89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BOOS</a:t>
            </a:r>
          </a:p>
          <a:p>
            <a:r>
              <a:rPr lang="en-US"/>
              <a:t>BANG</a:t>
            </a:r>
          </a:p>
          <a:p>
            <a:r>
              <a:rPr lang="en-US"/>
              <a:t>MACHTELOOS</a:t>
            </a:r>
          </a:p>
          <a:p>
            <a:r>
              <a:rPr lang="en-US"/>
              <a:t>RUSTIG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E677D-59CC-1644-A2A8-F5B0AF1178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89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BOOS</a:t>
            </a:r>
          </a:p>
          <a:p>
            <a:r>
              <a:rPr lang="en-US"/>
              <a:t>BANG</a:t>
            </a:r>
          </a:p>
          <a:p>
            <a:r>
              <a:rPr lang="en-US"/>
              <a:t>MACHTELOOS</a:t>
            </a:r>
          </a:p>
          <a:p>
            <a:r>
              <a:rPr lang="en-US"/>
              <a:t>RUSTIG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E677D-59CC-1644-A2A8-F5B0AF1178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8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customXml" Target="../../customXml/item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4B6EC08B-F872-466C-9547-08665378E727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0" y="2651179"/>
            <a:ext cx="10688906" cy="3675751"/>
          </a:xfrm>
          <a:custGeom>
            <a:avLst/>
            <a:gdLst>
              <a:gd name="T0" fmla="*/ 25248 w 25248"/>
              <a:gd name="T1" fmla="*/ 7811 h 8678"/>
              <a:gd name="T2" fmla="*/ 25248 w 25248"/>
              <a:gd name="T3" fmla="*/ 866 h 8678"/>
              <a:gd name="T4" fmla="*/ 24381 w 25248"/>
              <a:gd name="T5" fmla="*/ 0 h 8678"/>
              <a:gd name="T6" fmla="*/ 0 w 25248"/>
              <a:gd name="T7" fmla="*/ 0 h 8678"/>
              <a:gd name="T8" fmla="*/ 0 w 25248"/>
              <a:gd name="T9" fmla="*/ 8678 h 8678"/>
              <a:gd name="T10" fmla="*/ 24381 w 25248"/>
              <a:gd name="T11" fmla="*/ 8678 h 8678"/>
              <a:gd name="T12" fmla="*/ 25248 w 25248"/>
              <a:gd name="T13" fmla="*/ 7811 h 8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48" h="8678">
                <a:moveTo>
                  <a:pt x="25248" y="7811"/>
                </a:moveTo>
                <a:cubicBezTo>
                  <a:pt x="25248" y="866"/>
                  <a:pt x="25248" y="866"/>
                  <a:pt x="25248" y="866"/>
                </a:cubicBezTo>
                <a:cubicBezTo>
                  <a:pt x="25248" y="388"/>
                  <a:pt x="24860" y="0"/>
                  <a:pt x="243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78"/>
                  <a:pt x="0" y="8678"/>
                  <a:pt x="0" y="8678"/>
                </a:cubicBezTo>
                <a:cubicBezTo>
                  <a:pt x="24381" y="8678"/>
                  <a:pt x="24381" y="8678"/>
                  <a:pt x="24381" y="8678"/>
                </a:cubicBezTo>
                <a:cubicBezTo>
                  <a:pt x="24860" y="8678"/>
                  <a:pt x="25248" y="8290"/>
                  <a:pt x="25248" y="7811"/>
                </a:cubicBezTo>
                <a:close/>
              </a:path>
            </a:pathLst>
          </a:custGeom>
          <a:solidFill>
            <a:srgbClr val="D4ED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9" name="***druppels">
            <a:extLst>
              <a:ext uri="{FF2B5EF4-FFF2-40B4-BE49-F238E27FC236}">
                <a16:creationId xmlns:a16="http://schemas.microsoft.com/office/drawing/2014/main" id="{E67B26CA-29A9-44BD-986F-D8E401274E6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0"/>
            <a:ext cx="2529840" cy="6858000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E98C197E-8795-4495-A64A-D446520F9A62}"/>
              </a:ext>
            </a:extLst>
          </p:cNvPr>
          <p:cNvSpPr>
            <a:spLocks noSelect="1" noChangeArrowheads="1"/>
          </p:cNvSpPr>
          <p:nvPr userDrawn="1"/>
        </p:nvSpPr>
        <p:spPr bwMode="gray">
          <a:xfrm>
            <a:off x="0" y="5902805"/>
            <a:ext cx="11086027" cy="47972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E192F58-F91B-4416-B477-74B5401C0FA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853364" y="6071184"/>
            <a:ext cx="748176" cy="127079"/>
          </a:xfrm>
          <a:custGeom>
            <a:avLst/>
            <a:gdLst>
              <a:gd name="T0" fmla="*/ 192 w 1765"/>
              <a:gd name="T1" fmla="*/ 295 h 300"/>
              <a:gd name="T2" fmla="*/ 130 w 1765"/>
              <a:gd name="T3" fmla="*/ 265 h 300"/>
              <a:gd name="T4" fmla="*/ 0 w 1765"/>
              <a:gd name="T5" fmla="*/ 96 h 300"/>
              <a:gd name="T6" fmla="*/ 95 w 1765"/>
              <a:gd name="T7" fmla="*/ 253 h 300"/>
              <a:gd name="T8" fmla="*/ 131 w 1765"/>
              <a:gd name="T9" fmla="*/ 96 h 300"/>
              <a:gd name="T10" fmla="*/ 258 w 1765"/>
              <a:gd name="T11" fmla="*/ 96 h 300"/>
              <a:gd name="T12" fmla="*/ 258 w 1765"/>
              <a:gd name="T13" fmla="*/ 141 h 300"/>
              <a:gd name="T14" fmla="*/ 364 w 1765"/>
              <a:gd name="T15" fmla="*/ 293 h 300"/>
              <a:gd name="T16" fmla="*/ 320 w 1765"/>
              <a:gd name="T17" fmla="*/ 222 h 300"/>
              <a:gd name="T18" fmla="*/ 364 w 1765"/>
              <a:gd name="T19" fmla="*/ 96 h 300"/>
              <a:gd name="T20" fmla="*/ 459 w 1765"/>
              <a:gd name="T21" fmla="*/ 133 h 300"/>
              <a:gd name="T22" fmla="*/ 397 w 1765"/>
              <a:gd name="T23" fmla="*/ 96 h 300"/>
              <a:gd name="T24" fmla="*/ 458 w 1765"/>
              <a:gd name="T25" fmla="*/ 200 h 300"/>
              <a:gd name="T26" fmla="*/ 527 w 1765"/>
              <a:gd name="T27" fmla="*/ 151 h 300"/>
              <a:gd name="T28" fmla="*/ 459 w 1765"/>
              <a:gd name="T29" fmla="*/ 133 h 300"/>
              <a:gd name="T30" fmla="*/ 734 w 1765"/>
              <a:gd name="T31" fmla="*/ 213 h 300"/>
              <a:gd name="T32" fmla="*/ 717 w 1765"/>
              <a:gd name="T33" fmla="*/ 241 h 300"/>
              <a:gd name="T34" fmla="*/ 570 w 1765"/>
              <a:gd name="T35" fmla="*/ 273 h 300"/>
              <a:gd name="T36" fmla="*/ 643 w 1765"/>
              <a:gd name="T37" fmla="*/ 91 h 300"/>
              <a:gd name="T38" fmla="*/ 643 w 1765"/>
              <a:gd name="T39" fmla="*/ 132 h 300"/>
              <a:gd name="T40" fmla="*/ 677 w 1765"/>
              <a:gd name="T41" fmla="*/ 175 h 300"/>
              <a:gd name="T42" fmla="*/ 787 w 1765"/>
              <a:gd name="T43" fmla="*/ 272 h 300"/>
              <a:gd name="T44" fmla="*/ 922 w 1765"/>
              <a:gd name="T45" fmla="*/ 238 h 300"/>
              <a:gd name="T46" fmla="*/ 821 w 1765"/>
              <a:gd name="T47" fmla="*/ 196 h 300"/>
              <a:gd name="T48" fmla="*/ 922 w 1765"/>
              <a:gd name="T49" fmla="*/ 152 h 300"/>
              <a:gd name="T50" fmla="*/ 789 w 1765"/>
              <a:gd name="T51" fmla="*/ 120 h 300"/>
              <a:gd name="T52" fmla="*/ 1023 w 1765"/>
              <a:gd name="T53" fmla="*/ 125 h 300"/>
              <a:gd name="T54" fmla="*/ 962 w 1765"/>
              <a:gd name="T55" fmla="*/ 295 h 300"/>
              <a:gd name="T56" fmla="*/ 1034 w 1765"/>
              <a:gd name="T57" fmla="*/ 150 h 300"/>
              <a:gd name="T58" fmla="*/ 1092 w 1765"/>
              <a:gd name="T59" fmla="*/ 295 h 300"/>
              <a:gd name="T60" fmla="*/ 1086 w 1765"/>
              <a:gd name="T61" fmla="*/ 91 h 300"/>
              <a:gd name="T62" fmla="*/ 1217 w 1765"/>
              <a:gd name="T63" fmla="*/ 96 h 300"/>
              <a:gd name="T64" fmla="*/ 1217 w 1765"/>
              <a:gd name="T65" fmla="*/ 141 h 300"/>
              <a:gd name="T66" fmla="*/ 1323 w 1765"/>
              <a:gd name="T67" fmla="*/ 293 h 300"/>
              <a:gd name="T68" fmla="*/ 1278 w 1765"/>
              <a:gd name="T69" fmla="*/ 222 h 300"/>
              <a:gd name="T70" fmla="*/ 1323 w 1765"/>
              <a:gd name="T71" fmla="*/ 96 h 300"/>
              <a:gd name="T72" fmla="*/ 1385 w 1765"/>
              <a:gd name="T73" fmla="*/ 236 h 300"/>
              <a:gd name="T74" fmla="*/ 1358 w 1765"/>
              <a:gd name="T75" fmla="*/ 291 h 300"/>
              <a:gd name="T76" fmla="*/ 1420 w 1765"/>
              <a:gd name="T77" fmla="*/ 268 h 300"/>
              <a:gd name="T78" fmla="*/ 1588 w 1765"/>
              <a:gd name="T79" fmla="*/ 91 h 300"/>
              <a:gd name="T80" fmla="*/ 1524 w 1765"/>
              <a:gd name="T81" fmla="*/ 96 h 300"/>
              <a:gd name="T82" fmla="*/ 1524 w 1765"/>
              <a:gd name="T83" fmla="*/ 295 h 300"/>
              <a:gd name="T84" fmla="*/ 1560 w 1765"/>
              <a:gd name="T85" fmla="*/ 138 h 300"/>
              <a:gd name="T86" fmla="*/ 1655 w 1765"/>
              <a:gd name="T87" fmla="*/ 295 h 300"/>
              <a:gd name="T88" fmla="*/ 1703 w 1765"/>
              <a:gd name="T89" fmla="*/ 0 h 300"/>
              <a:gd name="T90" fmla="*/ 1765 w 1765"/>
              <a:gd name="T9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5" h="300">
                <a:moveTo>
                  <a:pt x="131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295"/>
                  <a:pt x="192" y="295"/>
                  <a:pt x="192" y="295"/>
                </a:cubicBezTo>
                <a:cubicBezTo>
                  <a:pt x="131" y="295"/>
                  <a:pt x="131" y="295"/>
                  <a:pt x="131" y="295"/>
                </a:cubicBezTo>
                <a:cubicBezTo>
                  <a:pt x="131" y="265"/>
                  <a:pt x="131" y="265"/>
                  <a:pt x="131" y="265"/>
                </a:cubicBezTo>
                <a:cubicBezTo>
                  <a:pt x="130" y="265"/>
                  <a:pt x="130" y="265"/>
                  <a:pt x="130" y="265"/>
                </a:cubicBezTo>
                <a:cubicBezTo>
                  <a:pt x="115" y="288"/>
                  <a:pt x="95" y="300"/>
                  <a:pt x="69" y="300"/>
                </a:cubicBezTo>
                <a:cubicBezTo>
                  <a:pt x="23" y="300"/>
                  <a:pt x="0" y="272"/>
                  <a:pt x="0" y="216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1" y="239"/>
                  <a:pt x="72" y="253"/>
                  <a:pt x="95" y="253"/>
                </a:cubicBezTo>
                <a:cubicBezTo>
                  <a:pt x="106" y="253"/>
                  <a:pt x="115" y="249"/>
                  <a:pt x="121" y="241"/>
                </a:cubicBezTo>
                <a:cubicBezTo>
                  <a:pt x="128" y="234"/>
                  <a:pt x="131" y="223"/>
                  <a:pt x="131" y="210"/>
                </a:cubicBezTo>
                <a:lnTo>
                  <a:pt x="131" y="96"/>
                </a:lnTo>
                <a:close/>
                <a:moveTo>
                  <a:pt x="320" y="35"/>
                </a:moveTo>
                <a:cubicBezTo>
                  <a:pt x="258" y="53"/>
                  <a:pt x="258" y="53"/>
                  <a:pt x="258" y="53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26" y="96"/>
                  <a:pt x="226" y="96"/>
                  <a:pt x="226" y="96"/>
                </a:cubicBezTo>
                <a:cubicBezTo>
                  <a:pt x="226" y="141"/>
                  <a:pt x="226" y="141"/>
                  <a:pt x="226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77"/>
                  <a:pt x="280" y="300"/>
                  <a:pt x="323" y="300"/>
                </a:cubicBezTo>
                <a:cubicBezTo>
                  <a:pt x="342" y="300"/>
                  <a:pt x="355" y="297"/>
                  <a:pt x="364" y="293"/>
                </a:cubicBezTo>
                <a:cubicBezTo>
                  <a:pt x="364" y="247"/>
                  <a:pt x="364" y="247"/>
                  <a:pt x="364" y="247"/>
                </a:cubicBezTo>
                <a:cubicBezTo>
                  <a:pt x="358" y="251"/>
                  <a:pt x="351" y="253"/>
                  <a:pt x="344" y="253"/>
                </a:cubicBezTo>
                <a:cubicBezTo>
                  <a:pt x="328" y="253"/>
                  <a:pt x="320" y="242"/>
                  <a:pt x="320" y="222"/>
                </a:cubicBezTo>
                <a:cubicBezTo>
                  <a:pt x="320" y="141"/>
                  <a:pt x="320" y="141"/>
                  <a:pt x="320" y="141"/>
                </a:cubicBezTo>
                <a:cubicBezTo>
                  <a:pt x="364" y="141"/>
                  <a:pt x="364" y="141"/>
                  <a:pt x="364" y="141"/>
                </a:cubicBezTo>
                <a:cubicBezTo>
                  <a:pt x="364" y="96"/>
                  <a:pt x="364" y="96"/>
                  <a:pt x="364" y="96"/>
                </a:cubicBezTo>
                <a:cubicBezTo>
                  <a:pt x="320" y="96"/>
                  <a:pt x="320" y="96"/>
                  <a:pt x="320" y="96"/>
                </a:cubicBezTo>
                <a:lnTo>
                  <a:pt x="320" y="35"/>
                </a:lnTo>
                <a:close/>
                <a:moveTo>
                  <a:pt x="459" y="133"/>
                </a:moveTo>
                <a:cubicBezTo>
                  <a:pt x="458" y="133"/>
                  <a:pt x="458" y="133"/>
                  <a:pt x="458" y="133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397" y="96"/>
                  <a:pt x="397" y="96"/>
                  <a:pt x="397" y="96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458" y="295"/>
                  <a:pt x="458" y="295"/>
                  <a:pt x="458" y="295"/>
                </a:cubicBezTo>
                <a:cubicBezTo>
                  <a:pt x="458" y="200"/>
                  <a:pt x="458" y="200"/>
                  <a:pt x="458" y="200"/>
                </a:cubicBezTo>
                <a:cubicBezTo>
                  <a:pt x="458" y="183"/>
                  <a:pt x="462" y="170"/>
                  <a:pt x="469" y="160"/>
                </a:cubicBezTo>
                <a:cubicBezTo>
                  <a:pt x="477" y="150"/>
                  <a:pt x="487" y="145"/>
                  <a:pt x="501" y="145"/>
                </a:cubicBezTo>
                <a:cubicBezTo>
                  <a:pt x="511" y="145"/>
                  <a:pt x="519" y="147"/>
                  <a:pt x="527" y="151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3" y="93"/>
                  <a:pt x="518" y="92"/>
                  <a:pt x="512" y="92"/>
                </a:cubicBezTo>
                <a:cubicBezTo>
                  <a:pt x="486" y="92"/>
                  <a:pt x="469" y="106"/>
                  <a:pt x="459" y="133"/>
                </a:cubicBezTo>
                <a:close/>
                <a:moveTo>
                  <a:pt x="710" y="117"/>
                </a:moveTo>
                <a:cubicBezTo>
                  <a:pt x="726" y="134"/>
                  <a:pt x="734" y="157"/>
                  <a:pt x="734" y="187"/>
                </a:cubicBezTo>
                <a:cubicBezTo>
                  <a:pt x="734" y="213"/>
                  <a:pt x="734" y="213"/>
                  <a:pt x="734" y="213"/>
                </a:cubicBezTo>
                <a:cubicBezTo>
                  <a:pt x="604" y="213"/>
                  <a:pt x="604" y="213"/>
                  <a:pt x="604" y="213"/>
                </a:cubicBezTo>
                <a:cubicBezTo>
                  <a:pt x="606" y="242"/>
                  <a:pt x="625" y="256"/>
                  <a:pt x="659" y="256"/>
                </a:cubicBezTo>
                <a:cubicBezTo>
                  <a:pt x="681" y="256"/>
                  <a:pt x="700" y="251"/>
                  <a:pt x="717" y="241"/>
                </a:cubicBezTo>
                <a:cubicBezTo>
                  <a:pt x="717" y="285"/>
                  <a:pt x="717" y="285"/>
                  <a:pt x="717" y="285"/>
                </a:cubicBezTo>
                <a:cubicBezTo>
                  <a:pt x="698" y="295"/>
                  <a:pt x="674" y="300"/>
                  <a:pt x="645" y="300"/>
                </a:cubicBezTo>
                <a:cubicBezTo>
                  <a:pt x="613" y="300"/>
                  <a:pt x="588" y="291"/>
                  <a:pt x="570" y="273"/>
                </a:cubicBezTo>
                <a:cubicBezTo>
                  <a:pt x="552" y="255"/>
                  <a:pt x="543" y="230"/>
                  <a:pt x="543" y="199"/>
                </a:cubicBezTo>
                <a:cubicBezTo>
                  <a:pt x="543" y="165"/>
                  <a:pt x="553" y="139"/>
                  <a:pt x="572" y="120"/>
                </a:cubicBezTo>
                <a:cubicBezTo>
                  <a:pt x="591" y="101"/>
                  <a:pt x="615" y="91"/>
                  <a:pt x="643" y="91"/>
                </a:cubicBezTo>
                <a:cubicBezTo>
                  <a:pt x="672" y="91"/>
                  <a:pt x="695" y="100"/>
                  <a:pt x="710" y="117"/>
                </a:cubicBezTo>
                <a:close/>
                <a:moveTo>
                  <a:pt x="677" y="175"/>
                </a:moveTo>
                <a:cubicBezTo>
                  <a:pt x="677" y="147"/>
                  <a:pt x="666" y="132"/>
                  <a:pt x="643" y="132"/>
                </a:cubicBezTo>
                <a:cubicBezTo>
                  <a:pt x="633" y="132"/>
                  <a:pt x="624" y="136"/>
                  <a:pt x="617" y="145"/>
                </a:cubicBezTo>
                <a:cubicBezTo>
                  <a:pt x="610" y="153"/>
                  <a:pt x="605" y="163"/>
                  <a:pt x="604" y="175"/>
                </a:cubicBezTo>
                <a:lnTo>
                  <a:pt x="677" y="175"/>
                </a:lnTo>
                <a:close/>
                <a:moveTo>
                  <a:pt x="789" y="120"/>
                </a:moveTo>
                <a:cubicBezTo>
                  <a:pt x="769" y="140"/>
                  <a:pt x="759" y="166"/>
                  <a:pt x="759" y="200"/>
                </a:cubicBezTo>
                <a:cubicBezTo>
                  <a:pt x="759" y="230"/>
                  <a:pt x="768" y="254"/>
                  <a:pt x="787" y="272"/>
                </a:cubicBezTo>
                <a:cubicBezTo>
                  <a:pt x="806" y="291"/>
                  <a:pt x="831" y="300"/>
                  <a:pt x="862" y="300"/>
                </a:cubicBezTo>
                <a:cubicBezTo>
                  <a:pt x="888" y="300"/>
                  <a:pt x="908" y="296"/>
                  <a:pt x="922" y="288"/>
                </a:cubicBezTo>
                <a:cubicBezTo>
                  <a:pt x="922" y="238"/>
                  <a:pt x="922" y="238"/>
                  <a:pt x="922" y="238"/>
                </a:cubicBezTo>
                <a:cubicBezTo>
                  <a:pt x="907" y="248"/>
                  <a:pt x="892" y="253"/>
                  <a:pt x="877" y="253"/>
                </a:cubicBezTo>
                <a:cubicBezTo>
                  <a:pt x="860" y="253"/>
                  <a:pt x="846" y="248"/>
                  <a:pt x="836" y="238"/>
                </a:cubicBezTo>
                <a:cubicBezTo>
                  <a:pt x="826" y="228"/>
                  <a:pt x="821" y="214"/>
                  <a:pt x="821" y="196"/>
                </a:cubicBezTo>
                <a:cubicBezTo>
                  <a:pt x="821" y="178"/>
                  <a:pt x="827" y="164"/>
                  <a:pt x="837" y="153"/>
                </a:cubicBezTo>
                <a:cubicBezTo>
                  <a:pt x="847" y="143"/>
                  <a:pt x="861" y="138"/>
                  <a:pt x="879" y="138"/>
                </a:cubicBezTo>
                <a:cubicBezTo>
                  <a:pt x="895" y="138"/>
                  <a:pt x="909" y="143"/>
                  <a:pt x="922" y="152"/>
                </a:cubicBezTo>
                <a:cubicBezTo>
                  <a:pt x="922" y="100"/>
                  <a:pt x="922" y="100"/>
                  <a:pt x="922" y="100"/>
                </a:cubicBezTo>
                <a:cubicBezTo>
                  <a:pt x="911" y="94"/>
                  <a:pt x="894" y="91"/>
                  <a:pt x="871" y="91"/>
                </a:cubicBezTo>
                <a:cubicBezTo>
                  <a:pt x="837" y="91"/>
                  <a:pt x="810" y="101"/>
                  <a:pt x="789" y="120"/>
                </a:cubicBezTo>
                <a:close/>
                <a:moveTo>
                  <a:pt x="1086" y="91"/>
                </a:moveTo>
                <a:cubicBezTo>
                  <a:pt x="1060" y="91"/>
                  <a:pt x="1039" y="102"/>
                  <a:pt x="1024" y="125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62" y="295"/>
                  <a:pt x="962" y="295"/>
                  <a:pt x="962" y="295"/>
                </a:cubicBezTo>
                <a:cubicBezTo>
                  <a:pt x="1023" y="295"/>
                  <a:pt x="1023" y="295"/>
                  <a:pt x="1023" y="295"/>
                </a:cubicBezTo>
                <a:cubicBezTo>
                  <a:pt x="1023" y="181"/>
                  <a:pt x="1023" y="181"/>
                  <a:pt x="1023" y="181"/>
                </a:cubicBezTo>
                <a:cubicBezTo>
                  <a:pt x="1023" y="169"/>
                  <a:pt x="1027" y="158"/>
                  <a:pt x="1034" y="150"/>
                </a:cubicBezTo>
                <a:cubicBezTo>
                  <a:pt x="1040" y="142"/>
                  <a:pt x="1049" y="138"/>
                  <a:pt x="1060" y="138"/>
                </a:cubicBezTo>
                <a:cubicBezTo>
                  <a:pt x="1081" y="138"/>
                  <a:pt x="1092" y="153"/>
                  <a:pt x="1092" y="182"/>
                </a:cubicBezTo>
                <a:cubicBezTo>
                  <a:pt x="1092" y="295"/>
                  <a:pt x="1092" y="295"/>
                  <a:pt x="1092" y="295"/>
                </a:cubicBezTo>
                <a:cubicBezTo>
                  <a:pt x="1153" y="295"/>
                  <a:pt x="1153" y="295"/>
                  <a:pt x="1153" y="295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18"/>
                  <a:pt x="1131" y="91"/>
                  <a:pt x="1086" y="91"/>
                </a:cubicBezTo>
                <a:close/>
                <a:moveTo>
                  <a:pt x="1278" y="35"/>
                </a:moveTo>
                <a:cubicBezTo>
                  <a:pt x="1217" y="53"/>
                  <a:pt x="1217" y="53"/>
                  <a:pt x="1217" y="53"/>
                </a:cubicBezTo>
                <a:cubicBezTo>
                  <a:pt x="1217" y="96"/>
                  <a:pt x="1217" y="96"/>
                  <a:pt x="1217" y="96"/>
                </a:cubicBezTo>
                <a:cubicBezTo>
                  <a:pt x="1184" y="96"/>
                  <a:pt x="1184" y="96"/>
                  <a:pt x="1184" y="96"/>
                </a:cubicBezTo>
                <a:cubicBezTo>
                  <a:pt x="1184" y="141"/>
                  <a:pt x="1184" y="141"/>
                  <a:pt x="1184" y="141"/>
                </a:cubicBezTo>
                <a:cubicBezTo>
                  <a:pt x="1217" y="141"/>
                  <a:pt x="1217" y="141"/>
                  <a:pt x="1217" y="141"/>
                </a:cubicBezTo>
                <a:cubicBezTo>
                  <a:pt x="1217" y="232"/>
                  <a:pt x="1217" y="232"/>
                  <a:pt x="1217" y="232"/>
                </a:cubicBezTo>
                <a:cubicBezTo>
                  <a:pt x="1217" y="277"/>
                  <a:pt x="1238" y="300"/>
                  <a:pt x="1282" y="300"/>
                </a:cubicBezTo>
                <a:cubicBezTo>
                  <a:pt x="1300" y="300"/>
                  <a:pt x="1314" y="297"/>
                  <a:pt x="1323" y="293"/>
                </a:cubicBezTo>
                <a:cubicBezTo>
                  <a:pt x="1323" y="247"/>
                  <a:pt x="1323" y="247"/>
                  <a:pt x="1323" y="247"/>
                </a:cubicBezTo>
                <a:cubicBezTo>
                  <a:pt x="1316" y="251"/>
                  <a:pt x="1309" y="253"/>
                  <a:pt x="1303" y="253"/>
                </a:cubicBezTo>
                <a:cubicBezTo>
                  <a:pt x="1286" y="253"/>
                  <a:pt x="1278" y="242"/>
                  <a:pt x="1278" y="222"/>
                </a:cubicBezTo>
                <a:cubicBezTo>
                  <a:pt x="1278" y="141"/>
                  <a:pt x="1278" y="141"/>
                  <a:pt x="1278" y="141"/>
                </a:cubicBezTo>
                <a:cubicBezTo>
                  <a:pt x="1323" y="141"/>
                  <a:pt x="1323" y="141"/>
                  <a:pt x="1323" y="141"/>
                </a:cubicBezTo>
                <a:cubicBezTo>
                  <a:pt x="1323" y="96"/>
                  <a:pt x="1323" y="96"/>
                  <a:pt x="1323" y="96"/>
                </a:cubicBezTo>
                <a:cubicBezTo>
                  <a:pt x="1278" y="96"/>
                  <a:pt x="1278" y="96"/>
                  <a:pt x="1278" y="96"/>
                </a:cubicBezTo>
                <a:lnTo>
                  <a:pt x="1278" y="35"/>
                </a:lnTo>
                <a:close/>
                <a:moveTo>
                  <a:pt x="1385" y="236"/>
                </a:moveTo>
                <a:cubicBezTo>
                  <a:pt x="1374" y="236"/>
                  <a:pt x="1365" y="239"/>
                  <a:pt x="1359" y="245"/>
                </a:cubicBezTo>
                <a:cubicBezTo>
                  <a:pt x="1352" y="251"/>
                  <a:pt x="1348" y="258"/>
                  <a:pt x="1348" y="268"/>
                </a:cubicBezTo>
                <a:cubicBezTo>
                  <a:pt x="1348" y="277"/>
                  <a:pt x="1352" y="284"/>
                  <a:pt x="1358" y="291"/>
                </a:cubicBezTo>
                <a:cubicBezTo>
                  <a:pt x="1365" y="297"/>
                  <a:pt x="1373" y="300"/>
                  <a:pt x="1384" y="300"/>
                </a:cubicBezTo>
                <a:cubicBezTo>
                  <a:pt x="1394" y="300"/>
                  <a:pt x="1403" y="297"/>
                  <a:pt x="1410" y="291"/>
                </a:cubicBezTo>
                <a:cubicBezTo>
                  <a:pt x="1417" y="285"/>
                  <a:pt x="1420" y="277"/>
                  <a:pt x="1420" y="268"/>
                </a:cubicBezTo>
                <a:cubicBezTo>
                  <a:pt x="1420" y="258"/>
                  <a:pt x="1417" y="251"/>
                  <a:pt x="1410" y="245"/>
                </a:cubicBezTo>
                <a:cubicBezTo>
                  <a:pt x="1404" y="239"/>
                  <a:pt x="1395" y="236"/>
                  <a:pt x="1385" y="236"/>
                </a:cubicBezTo>
                <a:close/>
                <a:moveTo>
                  <a:pt x="1588" y="91"/>
                </a:moveTo>
                <a:cubicBezTo>
                  <a:pt x="1560" y="91"/>
                  <a:pt x="1539" y="103"/>
                  <a:pt x="1524" y="127"/>
                </a:cubicBezTo>
                <a:cubicBezTo>
                  <a:pt x="1524" y="127"/>
                  <a:pt x="1524" y="127"/>
                  <a:pt x="1524" y="127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462" y="96"/>
                  <a:pt x="1462" y="96"/>
                  <a:pt x="1462" y="96"/>
                </a:cubicBezTo>
                <a:cubicBezTo>
                  <a:pt x="1462" y="295"/>
                  <a:pt x="1462" y="295"/>
                  <a:pt x="1462" y="295"/>
                </a:cubicBezTo>
                <a:cubicBezTo>
                  <a:pt x="1524" y="295"/>
                  <a:pt x="1524" y="295"/>
                  <a:pt x="1524" y="295"/>
                </a:cubicBezTo>
                <a:cubicBezTo>
                  <a:pt x="1524" y="181"/>
                  <a:pt x="1524" y="181"/>
                  <a:pt x="1524" y="181"/>
                </a:cubicBezTo>
                <a:cubicBezTo>
                  <a:pt x="1524" y="169"/>
                  <a:pt x="1527" y="158"/>
                  <a:pt x="1534" y="150"/>
                </a:cubicBezTo>
                <a:cubicBezTo>
                  <a:pt x="1541" y="142"/>
                  <a:pt x="1550" y="138"/>
                  <a:pt x="1560" y="138"/>
                </a:cubicBezTo>
                <a:cubicBezTo>
                  <a:pt x="1582" y="138"/>
                  <a:pt x="1593" y="153"/>
                  <a:pt x="1593" y="184"/>
                </a:cubicBezTo>
                <a:cubicBezTo>
                  <a:pt x="1593" y="295"/>
                  <a:pt x="1593" y="295"/>
                  <a:pt x="1593" y="295"/>
                </a:cubicBezTo>
                <a:cubicBezTo>
                  <a:pt x="1655" y="295"/>
                  <a:pt x="1655" y="295"/>
                  <a:pt x="1655" y="295"/>
                </a:cubicBezTo>
                <a:cubicBezTo>
                  <a:pt x="1655" y="173"/>
                  <a:pt x="1655" y="173"/>
                  <a:pt x="1655" y="173"/>
                </a:cubicBezTo>
                <a:cubicBezTo>
                  <a:pt x="1655" y="118"/>
                  <a:pt x="1632" y="91"/>
                  <a:pt x="1588" y="91"/>
                </a:cubicBezTo>
                <a:close/>
                <a:moveTo>
                  <a:pt x="1703" y="0"/>
                </a:moveTo>
                <a:cubicBezTo>
                  <a:pt x="1703" y="295"/>
                  <a:pt x="1703" y="295"/>
                  <a:pt x="1703" y="295"/>
                </a:cubicBezTo>
                <a:cubicBezTo>
                  <a:pt x="1765" y="295"/>
                  <a:pt x="1765" y="295"/>
                  <a:pt x="1765" y="295"/>
                </a:cubicBezTo>
                <a:cubicBezTo>
                  <a:pt x="1765" y="0"/>
                  <a:pt x="1765" y="0"/>
                  <a:pt x="1765" y="0"/>
                </a:cubicBezTo>
                <a:lnTo>
                  <a:pt x="17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CDC6A206-75AC-4A75-97EE-B296C24E1C25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492778" y="6071184"/>
            <a:ext cx="344701" cy="127079"/>
          </a:xfrm>
          <a:custGeom>
            <a:avLst/>
            <a:gdLst>
              <a:gd name="T0" fmla="*/ 316 w 813"/>
              <a:gd name="T1" fmla="*/ 171 h 300"/>
              <a:gd name="T2" fmla="*/ 316 w 813"/>
              <a:gd name="T3" fmla="*/ 295 h 300"/>
              <a:gd name="T4" fmla="*/ 255 w 813"/>
              <a:gd name="T5" fmla="*/ 295 h 300"/>
              <a:gd name="T6" fmla="*/ 255 w 813"/>
              <a:gd name="T7" fmla="*/ 181 h 300"/>
              <a:gd name="T8" fmla="*/ 223 w 813"/>
              <a:gd name="T9" fmla="*/ 138 h 300"/>
              <a:gd name="T10" fmla="*/ 198 w 813"/>
              <a:gd name="T11" fmla="*/ 151 h 300"/>
              <a:gd name="T12" fmla="*/ 189 w 813"/>
              <a:gd name="T13" fmla="*/ 184 h 300"/>
              <a:gd name="T14" fmla="*/ 189 w 813"/>
              <a:gd name="T15" fmla="*/ 295 h 300"/>
              <a:gd name="T16" fmla="*/ 127 w 813"/>
              <a:gd name="T17" fmla="*/ 295 h 300"/>
              <a:gd name="T18" fmla="*/ 127 w 813"/>
              <a:gd name="T19" fmla="*/ 180 h 300"/>
              <a:gd name="T20" fmla="*/ 96 w 813"/>
              <a:gd name="T21" fmla="*/ 138 h 300"/>
              <a:gd name="T22" fmla="*/ 71 w 813"/>
              <a:gd name="T23" fmla="*/ 150 h 300"/>
              <a:gd name="T24" fmla="*/ 61 w 813"/>
              <a:gd name="T25" fmla="*/ 184 h 300"/>
              <a:gd name="T26" fmla="*/ 61 w 813"/>
              <a:gd name="T27" fmla="*/ 295 h 300"/>
              <a:gd name="T28" fmla="*/ 0 w 813"/>
              <a:gd name="T29" fmla="*/ 295 h 300"/>
              <a:gd name="T30" fmla="*/ 0 w 813"/>
              <a:gd name="T31" fmla="*/ 96 h 300"/>
              <a:gd name="T32" fmla="*/ 61 w 813"/>
              <a:gd name="T33" fmla="*/ 96 h 300"/>
              <a:gd name="T34" fmla="*/ 61 w 813"/>
              <a:gd name="T35" fmla="*/ 127 h 300"/>
              <a:gd name="T36" fmla="*/ 62 w 813"/>
              <a:gd name="T37" fmla="*/ 127 h 300"/>
              <a:gd name="T38" fmla="*/ 89 w 813"/>
              <a:gd name="T39" fmla="*/ 101 h 300"/>
              <a:gd name="T40" fmla="*/ 126 w 813"/>
              <a:gd name="T41" fmla="*/ 91 h 300"/>
              <a:gd name="T42" fmla="*/ 184 w 813"/>
              <a:gd name="T43" fmla="*/ 128 h 300"/>
              <a:gd name="T44" fmla="*/ 251 w 813"/>
              <a:gd name="T45" fmla="*/ 91 h 300"/>
              <a:gd name="T46" fmla="*/ 316 w 813"/>
              <a:gd name="T47" fmla="*/ 171 h 300"/>
              <a:gd name="T48" fmla="*/ 551 w 813"/>
              <a:gd name="T49" fmla="*/ 117 h 300"/>
              <a:gd name="T50" fmla="*/ 572 w 813"/>
              <a:gd name="T51" fmla="*/ 190 h 300"/>
              <a:gd name="T52" fmla="*/ 547 w 813"/>
              <a:gd name="T53" fmla="*/ 270 h 300"/>
              <a:gd name="T54" fmla="*/ 482 w 813"/>
              <a:gd name="T55" fmla="*/ 300 h 300"/>
              <a:gd name="T56" fmla="*/ 427 w 813"/>
              <a:gd name="T57" fmla="*/ 272 h 300"/>
              <a:gd name="T58" fmla="*/ 426 w 813"/>
              <a:gd name="T59" fmla="*/ 272 h 300"/>
              <a:gd name="T60" fmla="*/ 426 w 813"/>
              <a:gd name="T61" fmla="*/ 295 h 300"/>
              <a:gd name="T62" fmla="*/ 365 w 813"/>
              <a:gd name="T63" fmla="*/ 295 h 300"/>
              <a:gd name="T64" fmla="*/ 365 w 813"/>
              <a:gd name="T65" fmla="*/ 0 h 300"/>
              <a:gd name="T66" fmla="*/ 426 w 813"/>
              <a:gd name="T67" fmla="*/ 0 h 300"/>
              <a:gd name="T68" fmla="*/ 426 w 813"/>
              <a:gd name="T69" fmla="*/ 126 h 300"/>
              <a:gd name="T70" fmla="*/ 427 w 813"/>
              <a:gd name="T71" fmla="*/ 126 h 300"/>
              <a:gd name="T72" fmla="*/ 492 w 813"/>
              <a:gd name="T73" fmla="*/ 91 h 300"/>
              <a:gd name="T74" fmla="*/ 551 w 813"/>
              <a:gd name="T75" fmla="*/ 117 h 300"/>
              <a:gd name="T76" fmla="*/ 509 w 813"/>
              <a:gd name="T77" fmla="*/ 191 h 300"/>
              <a:gd name="T78" fmla="*/ 498 w 813"/>
              <a:gd name="T79" fmla="*/ 152 h 300"/>
              <a:gd name="T80" fmla="*/ 468 w 813"/>
              <a:gd name="T81" fmla="*/ 138 h 300"/>
              <a:gd name="T82" fmla="*/ 437 w 813"/>
              <a:gd name="T83" fmla="*/ 152 h 300"/>
              <a:gd name="T84" fmla="*/ 425 w 813"/>
              <a:gd name="T85" fmla="*/ 188 h 300"/>
              <a:gd name="T86" fmla="*/ 425 w 813"/>
              <a:gd name="T87" fmla="*/ 208 h 300"/>
              <a:gd name="T88" fmla="*/ 436 w 813"/>
              <a:gd name="T89" fmla="*/ 240 h 300"/>
              <a:gd name="T90" fmla="*/ 465 w 813"/>
              <a:gd name="T91" fmla="*/ 253 h 300"/>
              <a:gd name="T92" fmla="*/ 497 w 813"/>
              <a:gd name="T93" fmla="*/ 237 h 300"/>
              <a:gd name="T94" fmla="*/ 509 w 813"/>
              <a:gd name="T95" fmla="*/ 191 h 300"/>
              <a:gd name="T96" fmla="*/ 813 w 813"/>
              <a:gd name="T97" fmla="*/ 193 h 300"/>
              <a:gd name="T98" fmla="*/ 784 w 813"/>
              <a:gd name="T99" fmla="*/ 271 h 300"/>
              <a:gd name="T100" fmla="*/ 704 w 813"/>
              <a:gd name="T101" fmla="*/ 300 h 300"/>
              <a:gd name="T102" fmla="*/ 626 w 813"/>
              <a:gd name="T103" fmla="*/ 272 h 300"/>
              <a:gd name="T104" fmla="*/ 597 w 813"/>
              <a:gd name="T105" fmla="*/ 196 h 300"/>
              <a:gd name="T106" fmla="*/ 627 w 813"/>
              <a:gd name="T107" fmla="*/ 119 h 300"/>
              <a:gd name="T108" fmla="*/ 707 w 813"/>
              <a:gd name="T109" fmla="*/ 91 h 300"/>
              <a:gd name="T110" fmla="*/ 785 w 813"/>
              <a:gd name="T111" fmla="*/ 119 h 300"/>
              <a:gd name="T112" fmla="*/ 813 w 813"/>
              <a:gd name="T113" fmla="*/ 193 h 300"/>
              <a:gd name="T114" fmla="*/ 750 w 813"/>
              <a:gd name="T115" fmla="*/ 194 h 300"/>
              <a:gd name="T116" fmla="*/ 706 w 813"/>
              <a:gd name="T117" fmla="*/ 138 h 300"/>
              <a:gd name="T118" fmla="*/ 672 w 813"/>
              <a:gd name="T119" fmla="*/ 153 h 300"/>
              <a:gd name="T120" fmla="*/ 660 w 813"/>
              <a:gd name="T121" fmla="*/ 195 h 300"/>
              <a:gd name="T122" fmla="*/ 706 w 813"/>
              <a:gd name="T123" fmla="*/ 253 h 300"/>
              <a:gd name="T124" fmla="*/ 750 w 813"/>
              <a:gd name="T125" fmla="*/ 19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300">
                <a:moveTo>
                  <a:pt x="316" y="171"/>
                </a:moveTo>
                <a:cubicBezTo>
                  <a:pt x="316" y="295"/>
                  <a:pt x="316" y="295"/>
                  <a:pt x="316" y="295"/>
                </a:cubicBezTo>
                <a:cubicBezTo>
                  <a:pt x="255" y="295"/>
                  <a:pt x="255" y="295"/>
                  <a:pt x="255" y="295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5" y="152"/>
                  <a:pt x="244" y="138"/>
                  <a:pt x="223" y="138"/>
                </a:cubicBezTo>
                <a:cubicBezTo>
                  <a:pt x="213" y="138"/>
                  <a:pt x="204" y="142"/>
                  <a:pt x="198" y="151"/>
                </a:cubicBezTo>
                <a:cubicBezTo>
                  <a:pt x="192" y="160"/>
                  <a:pt x="189" y="171"/>
                  <a:pt x="189" y="184"/>
                </a:cubicBezTo>
                <a:cubicBezTo>
                  <a:pt x="189" y="295"/>
                  <a:pt x="189" y="295"/>
                  <a:pt x="189" y="295"/>
                </a:cubicBezTo>
                <a:cubicBezTo>
                  <a:pt x="127" y="295"/>
                  <a:pt x="127" y="295"/>
                  <a:pt x="127" y="295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52"/>
                  <a:pt x="117" y="138"/>
                  <a:pt x="96" y="138"/>
                </a:cubicBezTo>
                <a:cubicBezTo>
                  <a:pt x="85" y="138"/>
                  <a:pt x="77" y="142"/>
                  <a:pt x="71" y="150"/>
                </a:cubicBezTo>
                <a:cubicBezTo>
                  <a:pt x="64" y="159"/>
                  <a:pt x="61" y="170"/>
                  <a:pt x="61" y="184"/>
                </a:cubicBezTo>
                <a:cubicBezTo>
                  <a:pt x="61" y="295"/>
                  <a:pt x="61" y="295"/>
                  <a:pt x="61" y="295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68" y="116"/>
                  <a:pt x="77" y="108"/>
                  <a:pt x="89" y="101"/>
                </a:cubicBezTo>
                <a:cubicBezTo>
                  <a:pt x="100" y="94"/>
                  <a:pt x="113" y="91"/>
                  <a:pt x="126" y="91"/>
                </a:cubicBezTo>
                <a:cubicBezTo>
                  <a:pt x="154" y="91"/>
                  <a:pt x="174" y="103"/>
                  <a:pt x="184" y="128"/>
                </a:cubicBezTo>
                <a:cubicBezTo>
                  <a:pt x="199" y="103"/>
                  <a:pt x="222" y="91"/>
                  <a:pt x="251" y="91"/>
                </a:cubicBezTo>
                <a:cubicBezTo>
                  <a:pt x="294" y="91"/>
                  <a:pt x="316" y="118"/>
                  <a:pt x="316" y="171"/>
                </a:cubicBezTo>
                <a:close/>
                <a:moveTo>
                  <a:pt x="551" y="117"/>
                </a:moveTo>
                <a:cubicBezTo>
                  <a:pt x="565" y="135"/>
                  <a:pt x="572" y="159"/>
                  <a:pt x="572" y="190"/>
                </a:cubicBezTo>
                <a:cubicBezTo>
                  <a:pt x="572" y="223"/>
                  <a:pt x="564" y="250"/>
                  <a:pt x="547" y="270"/>
                </a:cubicBezTo>
                <a:cubicBezTo>
                  <a:pt x="531" y="290"/>
                  <a:pt x="510" y="300"/>
                  <a:pt x="482" y="300"/>
                </a:cubicBezTo>
                <a:cubicBezTo>
                  <a:pt x="458" y="300"/>
                  <a:pt x="439" y="291"/>
                  <a:pt x="427" y="272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365" y="295"/>
                  <a:pt x="365" y="295"/>
                  <a:pt x="365" y="295"/>
                </a:cubicBezTo>
                <a:cubicBezTo>
                  <a:pt x="365" y="0"/>
                  <a:pt x="365" y="0"/>
                  <a:pt x="365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26"/>
                  <a:pt x="426" y="126"/>
                  <a:pt x="426" y="126"/>
                </a:cubicBezTo>
                <a:cubicBezTo>
                  <a:pt x="427" y="126"/>
                  <a:pt x="427" y="126"/>
                  <a:pt x="427" y="126"/>
                </a:cubicBezTo>
                <a:cubicBezTo>
                  <a:pt x="442" y="103"/>
                  <a:pt x="464" y="91"/>
                  <a:pt x="492" y="91"/>
                </a:cubicBezTo>
                <a:cubicBezTo>
                  <a:pt x="517" y="91"/>
                  <a:pt x="537" y="100"/>
                  <a:pt x="551" y="117"/>
                </a:cubicBezTo>
                <a:close/>
                <a:moveTo>
                  <a:pt x="509" y="191"/>
                </a:moveTo>
                <a:cubicBezTo>
                  <a:pt x="509" y="174"/>
                  <a:pt x="505" y="161"/>
                  <a:pt x="498" y="152"/>
                </a:cubicBezTo>
                <a:cubicBezTo>
                  <a:pt x="491" y="143"/>
                  <a:pt x="481" y="138"/>
                  <a:pt x="468" y="138"/>
                </a:cubicBezTo>
                <a:cubicBezTo>
                  <a:pt x="456" y="138"/>
                  <a:pt x="445" y="143"/>
                  <a:pt x="437" y="152"/>
                </a:cubicBezTo>
                <a:cubicBezTo>
                  <a:pt x="429" y="161"/>
                  <a:pt x="425" y="173"/>
                  <a:pt x="425" y="188"/>
                </a:cubicBezTo>
                <a:cubicBezTo>
                  <a:pt x="425" y="208"/>
                  <a:pt x="425" y="208"/>
                  <a:pt x="425" y="208"/>
                </a:cubicBezTo>
                <a:cubicBezTo>
                  <a:pt x="425" y="221"/>
                  <a:pt x="429" y="232"/>
                  <a:pt x="436" y="240"/>
                </a:cubicBezTo>
                <a:cubicBezTo>
                  <a:pt x="444" y="249"/>
                  <a:pt x="453" y="253"/>
                  <a:pt x="465" y="253"/>
                </a:cubicBezTo>
                <a:cubicBezTo>
                  <a:pt x="479" y="253"/>
                  <a:pt x="489" y="247"/>
                  <a:pt x="497" y="237"/>
                </a:cubicBezTo>
                <a:cubicBezTo>
                  <a:pt x="505" y="226"/>
                  <a:pt x="509" y="210"/>
                  <a:pt x="509" y="191"/>
                </a:cubicBezTo>
                <a:close/>
                <a:moveTo>
                  <a:pt x="813" y="193"/>
                </a:moveTo>
                <a:cubicBezTo>
                  <a:pt x="813" y="226"/>
                  <a:pt x="803" y="252"/>
                  <a:pt x="784" y="271"/>
                </a:cubicBezTo>
                <a:cubicBezTo>
                  <a:pt x="764" y="290"/>
                  <a:pt x="738" y="300"/>
                  <a:pt x="704" y="300"/>
                </a:cubicBezTo>
                <a:cubicBezTo>
                  <a:pt x="671" y="300"/>
                  <a:pt x="645" y="291"/>
                  <a:pt x="626" y="272"/>
                </a:cubicBezTo>
                <a:cubicBezTo>
                  <a:pt x="607" y="253"/>
                  <a:pt x="597" y="228"/>
                  <a:pt x="597" y="196"/>
                </a:cubicBezTo>
                <a:cubicBezTo>
                  <a:pt x="597" y="163"/>
                  <a:pt x="607" y="137"/>
                  <a:pt x="627" y="119"/>
                </a:cubicBezTo>
                <a:cubicBezTo>
                  <a:pt x="647" y="100"/>
                  <a:pt x="673" y="91"/>
                  <a:pt x="707" y="91"/>
                </a:cubicBezTo>
                <a:cubicBezTo>
                  <a:pt x="740" y="91"/>
                  <a:pt x="766" y="100"/>
                  <a:pt x="785" y="119"/>
                </a:cubicBezTo>
                <a:cubicBezTo>
                  <a:pt x="804" y="137"/>
                  <a:pt x="813" y="162"/>
                  <a:pt x="813" y="193"/>
                </a:cubicBezTo>
                <a:close/>
                <a:moveTo>
                  <a:pt x="750" y="194"/>
                </a:moveTo>
                <a:cubicBezTo>
                  <a:pt x="750" y="157"/>
                  <a:pt x="735" y="138"/>
                  <a:pt x="706" y="138"/>
                </a:cubicBezTo>
                <a:cubicBezTo>
                  <a:pt x="691" y="138"/>
                  <a:pt x="680" y="143"/>
                  <a:pt x="672" y="153"/>
                </a:cubicBezTo>
                <a:cubicBezTo>
                  <a:pt x="664" y="163"/>
                  <a:pt x="660" y="177"/>
                  <a:pt x="660" y="195"/>
                </a:cubicBezTo>
                <a:cubicBezTo>
                  <a:pt x="660" y="234"/>
                  <a:pt x="675" y="253"/>
                  <a:pt x="706" y="253"/>
                </a:cubicBezTo>
                <a:cubicBezTo>
                  <a:pt x="736" y="253"/>
                  <a:pt x="750" y="233"/>
                  <a:pt x="750" y="19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31D0FF1F-7CCB-4A92-903F-3DD77450A46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4763" y="719138"/>
            <a:ext cx="2298700" cy="1441450"/>
          </a:xfrm>
          <a:custGeom>
            <a:avLst/>
            <a:gdLst>
              <a:gd name="T0" fmla="*/ 5433 w 5433"/>
              <a:gd name="T1" fmla="*/ 750 h 3403"/>
              <a:gd name="T2" fmla="*/ 4683 w 5433"/>
              <a:gd name="T3" fmla="*/ 0 h 3403"/>
              <a:gd name="T4" fmla="*/ 0 w 5433"/>
              <a:gd name="T5" fmla="*/ 0 h 3403"/>
              <a:gd name="T6" fmla="*/ 0 w 5433"/>
              <a:gd name="T7" fmla="*/ 3403 h 3403"/>
              <a:gd name="T8" fmla="*/ 5433 w 5433"/>
              <a:gd name="T9" fmla="*/ 3403 h 3403"/>
              <a:gd name="T10" fmla="*/ 5433 w 5433"/>
              <a:gd name="T11" fmla="*/ 750 h 3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33" h="3403">
                <a:moveTo>
                  <a:pt x="5433" y="750"/>
                </a:moveTo>
                <a:cubicBezTo>
                  <a:pt x="5433" y="338"/>
                  <a:pt x="5095" y="0"/>
                  <a:pt x="46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03"/>
                  <a:pt x="0" y="3403"/>
                  <a:pt x="0" y="3403"/>
                </a:cubicBezTo>
                <a:cubicBezTo>
                  <a:pt x="5433" y="3403"/>
                  <a:pt x="5433" y="3403"/>
                  <a:pt x="5433" y="3403"/>
                </a:cubicBezTo>
                <a:lnTo>
                  <a:pt x="5433" y="750"/>
                </a:lnTo>
                <a:close/>
              </a:path>
            </a:pathLst>
          </a:custGeom>
          <a:solidFill>
            <a:srgbClr val="009EE2"/>
          </a:solidFill>
          <a:ln>
            <a:noFill/>
          </a:ln>
          <a:effectLst>
            <a:outerShdw blurRad="76200" sx="104000" sy="104000" algn="ctr" rotWithShape="0">
              <a:srgbClr val="D0CECE">
                <a:alpha val="76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6" name="***logo">
            <a:extLst>
              <a:ext uri="{FF2B5EF4-FFF2-40B4-BE49-F238E27FC236}">
                <a16:creationId xmlns:a16="http://schemas.microsoft.com/office/drawing/2014/main" id="{A2409C37-EC2C-4007-89C3-F83F32B5BFF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4680" y="719280"/>
            <a:ext cx="2298600" cy="1440600"/>
          </a:xfrm>
          <a:prstGeom prst="rect">
            <a:avLst/>
          </a:prstGeom>
        </p:spPr>
      </p:pic>
      <p:sp>
        <p:nvSpPr>
          <p:cNvPr id="2" name="Titel 1"/>
          <p:cNvSpPr>
            <a:spLocks noGrp="1" noSelect="1"/>
          </p:cNvSpPr>
          <p:nvPr>
            <p:ph type="ctrTitle" hasCustomPrompt="1"/>
          </p:nvPr>
        </p:nvSpPr>
        <p:spPr bwMode="gray">
          <a:xfrm>
            <a:off x="1337426" y="3615159"/>
            <a:ext cx="9152649" cy="893961"/>
          </a:xfrm>
        </p:spPr>
        <p:txBody>
          <a:bodyPr anchor="t" anchorCtr="0"/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nl-NL" noProof="1"/>
              <a:t>[Titel]</a:t>
            </a:r>
          </a:p>
        </p:txBody>
      </p:sp>
      <p:sp>
        <p:nvSpPr>
          <p:cNvPr id="3" name="***Ondertitel 2"/>
          <p:cNvSpPr>
            <a:spLocks noGrp="1" noSelect="1"/>
          </p:cNvSpPr>
          <p:nvPr>
            <p:ph type="subTitle" idx="1" hasCustomPrompt="1"/>
          </p:nvPr>
        </p:nvSpPr>
        <p:spPr bwMode="gray">
          <a:xfrm>
            <a:off x="1345060" y="4535454"/>
            <a:ext cx="9145016" cy="564468"/>
          </a:xfrm>
        </p:spPr>
        <p:txBody>
          <a:bodyPr/>
          <a:lstStyle>
            <a:lvl1pPr marL="0" indent="0" algn="l">
              <a:buNone/>
              <a:defRPr sz="3100">
                <a:solidFill>
                  <a:schemeClr val="tx1"/>
                </a:solidFill>
                <a:latin typeface="+mj-lt"/>
              </a:defRPr>
            </a:lvl1pPr>
            <a:lvl2pPr marL="544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3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2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6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5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1"/>
              <a:t>[Subtitel]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52E0A09-B181-4752-A40D-03F7FD648B62}"/>
              </a:ext>
            </a:extLst>
          </p:cNvPr>
          <p:cNvSpPr txBox="1">
            <a:spLocks noSelect="1"/>
          </p:cNvSpPr>
          <p:nvPr userDrawn="1"/>
        </p:nvSpPr>
        <p:spPr bwMode="gray">
          <a:xfrm>
            <a:off x="1921123" y="6024206"/>
            <a:ext cx="14401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lang="nl-NL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EABFAD-214C-4864-A57B-2711BA724238}"/>
              </a:ext>
            </a:extLst>
          </p:cNvPr>
          <p:cNvSpPr>
            <a:spLocks noGrp="1" noSelect="1"/>
          </p:cNvSpPr>
          <p:nvPr>
            <p:ph type="dt" sz="half" idx="10"/>
          </p:nvPr>
        </p:nvSpPr>
        <p:spPr>
          <a:xfrm>
            <a:off x="360040" y="6021288"/>
            <a:ext cx="1705099" cy="252000"/>
          </a:xfrm>
        </p:spPr>
        <p:txBody>
          <a:bodyPr/>
          <a:lstStyle/>
          <a:p>
            <a:fld id="{2923B9C5-BE15-4844-92EA-6B5A4B794705}" type="datetime4">
              <a:rPr lang="nl-NL" noProof="1" smtClean="0"/>
              <a:pPr/>
              <a:t>7 september 2022</a:t>
            </a:fld>
            <a:r>
              <a:rPr lang="nl-NL" noProof="1"/>
              <a:t> </a:t>
            </a:r>
            <a:r>
              <a:rPr lang="nl-NL"/>
              <a:t>–</a:t>
            </a:r>
          </a:p>
          <a:p>
            <a:endParaRPr lang="nl-NL" noProof="1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466F835-F5E6-45F4-B804-957BFF45B0FE}"/>
              </a:ext>
            </a:extLst>
          </p:cNvPr>
          <p:cNvSpPr>
            <a:spLocks noGrp="1" noSelect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1"/>
              <a:t>[Voornaam Achternaam]</a:t>
            </a:r>
          </a:p>
        </p:txBody>
      </p:sp>
    </p:spTree>
    <p:extLst>
      <p:ext uri="{BB962C8B-B14F-4D97-AF65-F5344CB8AC3E}">
        <p14:creationId xmlns:p14="http://schemas.microsoft.com/office/powerpoint/2010/main" val="406132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bg bwMode="gray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666034" y="274680"/>
            <a:ext cx="9918902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666034" y="1600200"/>
            <a:ext cx="9918902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0076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666034" y="274680"/>
            <a:ext cx="9918902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1666034" y="1600200"/>
            <a:ext cx="9918902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14841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k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nl-NL" noProof="1"/>
              <a:t>[Titel]</a:t>
            </a:r>
          </a:p>
        </p:txBody>
      </p:sp>
      <p:sp>
        <p:nvSpPr>
          <p:cNvPr id="3" name="Tijdelijke aanduiding voor inhoud 2"/>
          <p:cNvSpPr>
            <a:spLocks noGrp="1" noSelect="1"/>
          </p:cNvSpPr>
          <p:nvPr>
            <p:ph idx="1" hasCustomPrompt="1"/>
          </p:nvPr>
        </p:nvSpPr>
        <p:spPr bwMode="gray"/>
        <p:txBody>
          <a:bodyPr/>
          <a:lstStyle>
            <a:lvl1pPr>
              <a:defRPr baseline="0"/>
            </a:lvl1pPr>
          </a:lstStyle>
          <a:p>
            <a:pPr lvl="0"/>
            <a:r>
              <a:rPr lang="nl-NL" noProof="1"/>
              <a:t>[Typ tekst of klik op een pictogram om een object in te voegen]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 noSelect="1"/>
          </p:cNvSpPr>
          <p:nvPr>
            <p:ph sz="quarter" idx="13" hasCustomPrompt="1"/>
          </p:nvPr>
        </p:nvSpPr>
        <p:spPr bwMode="gray">
          <a:xfrm>
            <a:off x="1344959" y="2313000"/>
            <a:ext cx="4320000" cy="338436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1"/>
              <a:t>[Typ tekst of klik op een pictogram om een object in te voegen]</a:t>
            </a:r>
          </a:p>
        </p:txBody>
      </p:sp>
      <p:sp>
        <p:nvSpPr>
          <p:cNvPr id="11" name="Tijdelijke aanduiding voor inhoud 10"/>
          <p:cNvSpPr>
            <a:spLocks noGrp="1" noSelect="1"/>
          </p:cNvSpPr>
          <p:nvPr>
            <p:ph sz="quarter" idx="14" hasCustomPrompt="1"/>
          </p:nvPr>
        </p:nvSpPr>
        <p:spPr bwMode="gray">
          <a:xfrm>
            <a:off x="5846039" y="2313000"/>
            <a:ext cx="4320000" cy="338436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1"/>
              <a:t>[Typ tekst of klik op een pictogram om een object in te voegen]</a:t>
            </a:r>
          </a:p>
        </p:txBody>
      </p:sp>
      <p:sp>
        <p:nvSpPr>
          <p:cNvPr id="8" name="Titel 7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nl-NL" noProof="1"/>
              <a:t>[Titel]</a:t>
            </a:r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F4AF2CF-82A0-4678-9D52-724D569E8A6C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0" y="0"/>
            <a:ext cx="12188881" cy="6857999"/>
          </a:xfrm>
          <a:prstGeom prst="rect">
            <a:avLst/>
          </a:prstGeom>
          <a:solidFill>
            <a:srgbClr val="D4EDFC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64C75092-D6E5-4ED0-871B-50F6B27A021F}"/>
              </a:ext>
            </a:extLst>
          </p:cNvPr>
          <p:cNvSpPr>
            <a:spLocks noGrp="1" noSelect="1"/>
          </p:cNvSpPr>
          <p:nvPr>
            <p:ph type="pic" idx="13" hasCustomPrompt="1"/>
          </p:nvPr>
        </p:nvSpPr>
        <p:spPr bwMode="gray">
          <a:xfrm>
            <a:off x="0" y="0"/>
            <a:ext cx="12195175" cy="6857999"/>
          </a:xfrm>
        </p:spPr>
        <p:txBody>
          <a:bodyPr anchor="ctr"/>
          <a:lstStyle>
            <a:lvl1pPr marL="270108" indent="-270108" algn="ctr" defTabSz="1088937" rtl="0" eaLnBrk="1" latinLnBrk="0" hangingPunct="1">
              <a:spcBef>
                <a:spcPts val="0"/>
              </a:spcBef>
              <a:buFont typeface="Arial" pitchFamily="34" charset="0"/>
              <a:buNone/>
              <a:defRPr/>
            </a:lvl1pPr>
          </a:lstStyle>
          <a:p>
            <a:r>
              <a:rPr lang="nl-NL"/>
              <a:t>[Afbeelding]</a:t>
            </a:r>
          </a:p>
        </p:txBody>
      </p:sp>
      <p:sp>
        <p:nvSpPr>
          <p:cNvPr id="9" name="Tijdelijke aanduiding voor afbeelding 3 (PHJU)">
            <a:extLst>
              <a:ext uri="{FF2B5EF4-FFF2-40B4-BE49-F238E27FC236}">
                <a16:creationId xmlns:a16="http://schemas.microsoft.com/office/drawing/2014/main" id="{E968B1FB-1E9D-44FF-85F4-7BEC7C5A53F0}"/>
              </a:ext>
            </a:extLst>
          </p:cNvPr>
          <p:cNvSpPr>
            <a:spLocks noGrp="1" noSelect="1"/>
          </p:cNvSpPr>
          <p:nvPr>
            <p:ph type="body" idx="14" hasCustomPrompt="1"/>
            <p:custDataLst>
              <p:custData r:id="rId1"/>
            </p:custDataLst>
          </p:nvPr>
        </p:nvSpPr>
        <p:spPr bwMode="gray">
          <a:xfrm>
            <a:off x="0" y="1"/>
            <a:ext cx="2529720" cy="6857999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270108" indent="-270108" algn="l" defTabSz="1088937" rtl="0" eaLnBrk="1" latinLnBrk="0" hangingPunct="1">
              <a:spcBef>
                <a:spcPts val="0"/>
              </a:spcBef>
              <a:buFont typeface="Arial" pitchFamily="34" charset="0"/>
              <a:buNone/>
              <a:defRPr/>
            </a:lvl1pPr>
          </a:lstStyle>
          <a:p>
            <a:r>
              <a:rPr lang="nl-NL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6519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rgbClr val="D4ED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***Titel 1"/>
          <p:cNvSpPr>
            <a:spLocks noGrp="1" noSelect="1"/>
          </p:cNvSpPr>
          <p:nvPr>
            <p:ph type="title" hasCustomPrompt="1"/>
          </p:nvPr>
        </p:nvSpPr>
        <p:spPr bwMode="gray">
          <a:xfrm>
            <a:off x="1004703" y="2240868"/>
            <a:ext cx="10169448" cy="1764196"/>
          </a:xfrm>
        </p:spPr>
        <p:txBody>
          <a:bodyPr anchor="t"/>
          <a:lstStyle>
            <a:lvl1pPr algn="ctr">
              <a:defRPr sz="550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noProof="1"/>
              <a:t>[Titel]</a:t>
            </a:r>
            <a:br>
              <a:rPr lang="nl-NL" noProof="1"/>
            </a:br>
            <a:endParaRPr lang="nl-NL" noProof="1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9EA2CB4D-0B72-4771-8774-C128702AE7CE}"/>
              </a:ext>
            </a:extLst>
          </p:cNvPr>
          <p:cNvSpPr>
            <a:spLocks noGrp="1" noSelect="1"/>
          </p:cNvSpPr>
          <p:nvPr>
            <p:ph type="body" sz="quarter" idx="10" hasCustomPrompt="1"/>
          </p:nvPr>
        </p:nvSpPr>
        <p:spPr bwMode="gray">
          <a:xfrm>
            <a:off x="1004888" y="4149812"/>
            <a:ext cx="10169525" cy="1187400"/>
          </a:xfrm>
        </p:spPr>
        <p:txBody>
          <a:bodyPr/>
          <a:lstStyle>
            <a:lvl1pPr marL="0" indent="0" algn="ctr">
              <a:buFontTx/>
              <a:buNone/>
              <a:defRPr sz="3400" b="0">
                <a:solidFill>
                  <a:schemeClr val="tx1"/>
                </a:solidFill>
                <a:latin typeface="+mj-lt"/>
              </a:defRPr>
            </a:lvl1pPr>
            <a:lvl2pPr marL="0" indent="0" algn="ctr">
              <a:buFontTx/>
              <a:buNone/>
              <a:defRPr sz="3400" b="0">
                <a:solidFill>
                  <a:schemeClr val="tx1"/>
                </a:solidFill>
              </a:defRPr>
            </a:lvl2pPr>
            <a:lvl3pPr marL="0" indent="0" algn="ctr">
              <a:buFontTx/>
              <a:buNone/>
              <a:defRPr sz="3400" b="0">
                <a:solidFill>
                  <a:schemeClr val="tx1"/>
                </a:solidFill>
              </a:defRPr>
            </a:lvl3pPr>
            <a:lvl4pPr marL="0" algn="ctr">
              <a:buFontTx/>
              <a:buNone/>
              <a:defRPr sz="3400" b="0">
                <a:solidFill>
                  <a:schemeClr val="tx1"/>
                </a:solidFill>
              </a:defRPr>
            </a:lvl4pPr>
            <a:lvl5pPr marL="0" algn="ctr">
              <a:buFontTx/>
              <a:buNone/>
              <a:defRPr sz="3400" b="0">
                <a:solidFill>
                  <a:schemeClr val="tx1"/>
                </a:solidFill>
              </a:defRPr>
            </a:lvl5pPr>
            <a:lvl6pPr marL="0" algn="ctr">
              <a:buFontTx/>
              <a:buNone/>
              <a:defRPr sz="3400" b="0">
                <a:solidFill>
                  <a:schemeClr val="tx1"/>
                </a:solidFill>
              </a:defRPr>
            </a:lvl6pPr>
            <a:lvl7pPr marL="0" algn="ctr">
              <a:buFontTx/>
              <a:buNone/>
              <a:defRPr sz="3400" b="0">
                <a:solidFill>
                  <a:schemeClr val="tx1"/>
                </a:solidFill>
              </a:defRPr>
            </a:lvl7pPr>
            <a:lvl8pPr marL="0" algn="ctr">
              <a:buFontTx/>
              <a:buNone/>
              <a:defRPr sz="3400" b="0">
                <a:solidFill>
                  <a:schemeClr val="tx1"/>
                </a:solidFill>
              </a:defRPr>
            </a:lvl8pPr>
            <a:lvl9pPr marL="0" algn="ctr">
              <a:buFontTx/>
              <a:buNone/>
              <a:defRPr sz="3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nl-NL"/>
              <a:t>[Ondertitel]</a:t>
            </a:r>
          </a:p>
        </p:txBody>
      </p:sp>
    </p:spTree>
    <p:extLst>
      <p:ext uri="{BB962C8B-B14F-4D97-AF65-F5344CB8AC3E}">
        <p14:creationId xmlns:p14="http://schemas.microsoft.com/office/powerpoint/2010/main" val="108424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3D72B64D-68B0-4E1E-B069-061DBB6A1658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4219085" y="0"/>
            <a:ext cx="7969796" cy="6857999"/>
          </a:xfrm>
          <a:prstGeom prst="rect">
            <a:avLst/>
          </a:prstGeom>
          <a:solidFill>
            <a:srgbClr val="D4EDFC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***Titel 1"/>
          <p:cNvSpPr>
            <a:spLocks noGrp="1" noSelect="1"/>
          </p:cNvSpPr>
          <p:nvPr>
            <p:ph type="title" hasCustomPrompt="1"/>
          </p:nvPr>
        </p:nvSpPr>
        <p:spPr bwMode="gray">
          <a:xfrm>
            <a:off x="979716" y="1232756"/>
            <a:ext cx="2952057" cy="840998"/>
          </a:xfrm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nl-NL" noProof="1"/>
              <a:t>[Titel]</a:t>
            </a:r>
          </a:p>
        </p:txBody>
      </p:sp>
      <p:sp>
        <p:nvSpPr>
          <p:cNvPr id="3" name="Tijdelijke aanduiding voor afbeelding 3">
            <a:extLst>
              <a:ext uri="{FF2B5EF4-FFF2-40B4-BE49-F238E27FC236}">
                <a16:creationId xmlns:a16="http://schemas.microsoft.com/office/drawing/2014/main" id="{70B3CF3C-7BA3-476D-9EE5-ECB24C8A1DF6}"/>
              </a:ext>
            </a:extLst>
          </p:cNvPr>
          <p:cNvSpPr>
            <a:spLocks noGrp="1" noSelect="1"/>
          </p:cNvSpPr>
          <p:nvPr>
            <p:ph type="pic" idx="10" hasCustomPrompt="1"/>
          </p:nvPr>
        </p:nvSpPr>
        <p:spPr bwMode="gray">
          <a:xfrm>
            <a:off x="4225379" y="0"/>
            <a:ext cx="7969796" cy="6858000"/>
          </a:xfrm>
        </p:spPr>
        <p:txBody>
          <a:bodyPr/>
          <a:lstStyle>
            <a:lvl1pPr marL="230400" indent="-230400" algn="l" defTabSz="1088937" rtl="0" eaLnBrk="1" latinLnBrk="0" hangingPunct="1">
              <a:spcBef>
                <a:spcPts val="0"/>
              </a:spcBef>
              <a:buFont typeface="Arial" pitchFamily="34" charset="0"/>
              <a:buNone/>
              <a:defRPr/>
            </a:lvl1pPr>
          </a:lstStyle>
          <a:p>
            <a:r>
              <a:rPr lang="nl-NL"/>
              <a:t>[Afbeelding]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3570D465-F8AA-4A1E-971D-9DC1400227DA}"/>
              </a:ext>
            </a:extLst>
          </p:cNvPr>
          <p:cNvSpPr>
            <a:spLocks noGrp="1" noSelect="1"/>
          </p:cNvSpPr>
          <p:nvPr>
            <p:ph type="body" sz="quarter" idx="11" hasCustomPrompt="1"/>
          </p:nvPr>
        </p:nvSpPr>
        <p:spPr bwMode="gray">
          <a:xfrm>
            <a:off x="985290" y="2204864"/>
            <a:ext cx="2952057" cy="2988332"/>
          </a:xfrm>
        </p:spPr>
        <p:txBody>
          <a:bodyPr/>
          <a:lstStyle>
            <a:lvl1pPr marL="0" indent="0">
              <a:buFontTx/>
              <a:buNone/>
              <a:defRPr sz="2000" b="0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2000" b="0">
                <a:solidFill>
                  <a:schemeClr val="tx1"/>
                </a:solidFill>
              </a:defRPr>
            </a:lvl2pPr>
            <a:lvl3pPr marL="0" indent="0">
              <a:buFontTx/>
              <a:buNone/>
              <a:defRPr sz="2000" b="0">
                <a:solidFill>
                  <a:schemeClr val="tx1"/>
                </a:solidFill>
              </a:defRPr>
            </a:lvl3pPr>
            <a:lvl4pPr marL="0">
              <a:buFontTx/>
              <a:buNone/>
              <a:defRPr sz="2000" b="0">
                <a:solidFill>
                  <a:schemeClr val="tx1"/>
                </a:solidFill>
              </a:defRPr>
            </a:lvl4pPr>
            <a:lvl5pPr marL="0">
              <a:buFontTx/>
              <a:buNone/>
              <a:defRPr sz="2000" b="0">
                <a:solidFill>
                  <a:schemeClr val="tx1"/>
                </a:solidFill>
              </a:defRPr>
            </a:lvl5pPr>
            <a:lvl6pPr marL="0">
              <a:buFontTx/>
              <a:buNone/>
              <a:defRPr sz="2000" b="0">
                <a:solidFill>
                  <a:schemeClr val="tx1"/>
                </a:solidFill>
              </a:defRPr>
            </a:lvl6pPr>
            <a:lvl7pPr marL="0">
              <a:buFontTx/>
              <a:buNone/>
              <a:defRPr sz="2000" b="0">
                <a:solidFill>
                  <a:schemeClr val="tx1"/>
                </a:solidFill>
              </a:defRPr>
            </a:lvl7pPr>
            <a:lvl8pPr marL="0">
              <a:buFontTx/>
              <a:buNone/>
              <a:defRPr sz="2000" b="0">
                <a:solidFill>
                  <a:schemeClr val="tx1"/>
                </a:solidFill>
              </a:defRPr>
            </a:lvl8pPr>
            <a:lvl9pPr marL="0">
              <a:buFontTx/>
              <a:buNone/>
              <a:defRPr sz="20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nl-NL"/>
              <a:t>[Tekst]</a:t>
            </a:r>
          </a:p>
        </p:txBody>
      </p:sp>
    </p:spTree>
    <p:extLst>
      <p:ext uri="{BB962C8B-B14F-4D97-AF65-F5344CB8AC3E}">
        <p14:creationId xmlns:p14="http://schemas.microsoft.com/office/powerpoint/2010/main" val="330585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sub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>
            <a:extLst>
              <a:ext uri="{FF2B5EF4-FFF2-40B4-BE49-F238E27FC236}">
                <a16:creationId xmlns:a16="http://schemas.microsoft.com/office/drawing/2014/main" id="{4B6EC08B-F872-466C-9547-08665378E727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0" y="2651179"/>
            <a:ext cx="10688906" cy="3675751"/>
          </a:xfrm>
          <a:custGeom>
            <a:avLst/>
            <a:gdLst>
              <a:gd name="T0" fmla="*/ 25248 w 25248"/>
              <a:gd name="T1" fmla="*/ 7811 h 8678"/>
              <a:gd name="T2" fmla="*/ 25248 w 25248"/>
              <a:gd name="T3" fmla="*/ 866 h 8678"/>
              <a:gd name="T4" fmla="*/ 24381 w 25248"/>
              <a:gd name="T5" fmla="*/ 0 h 8678"/>
              <a:gd name="T6" fmla="*/ 0 w 25248"/>
              <a:gd name="T7" fmla="*/ 0 h 8678"/>
              <a:gd name="T8" fmla="*/ 0 w 25248"/>
              <a:gd name="T9" fmla="*/ 8678 h 8678"/>
              <a:gd name="T10" fmla="*/ 24381 w 25248"/>
              <a:gd name="T11" fmla="*/ 8678 h 8678"/>
              <a:gd name="T12" fmla="*/ 25248 w 25248"/>
              <a:gd name="T13" fmla="*/ 7811 h 8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48" h="8678">
                <a:moveTo>
                  <a:pt x="25248" y="7811"/>
                </a:moveTo>
                <a:cubicBezTo>
                  <a:pt x="25248" y="866"/>
                  <a:pt x="25248" y="866"/>
                  <a:pt x="25248" y="866"/>
                </a:cubicBezTo>
                <a:cubicBezTo>
                  <a:pt x="25248" y="388"/>
                  <a:pt x="24860" y="0"/>
                  <a:pt x="243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78"/>
                  <a:pt x="0" y="8678"/>
                  <a:pt x="0" y="8678"/>
                </a:cubicBezTo>
                <a:cubicBezTo>
                  <a:pt x="24381" y="8678"/>
                  <a:pt x="24381" y="8678"/>
                  <a:pt x="24381" y="8678"/>
                </a:cubicBezTo>
                <a:cubicBezTo>
                  <a:pt x="24860" y="8678"/>
                  <a:pt x="25248" y="8290"/>
                  <a:pt x="25248" y="7811"/>
                </a:cubicBezTo>
                <a:close/>
              </a:path>
            </a:pathLst>
          </a:custGeom>
          <a:solidFill>
            <a:srgbClr val="D4EDF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9" name="***druppels">
            <a:extLst>
              <a:ext uri="{FF2B5EF4-FFF2-40B4-BE49-F238E27FC236}">
                <a16:creationId xmlns:a16="http://schemas.microsoft.com/office/drawing/2014/main" id="{E67B26CA-29A9-44BD-986F-D8E401274E6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0"/>
            <a:ext cx="2529840" cy="6858000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E98C197E-8795-4495-A64A-D446520F9A62}"/>
              </a:ext>
            </a:extLst>
          </p:cNvPr>
          <p:cNvSpPr>
            <a:spLocks noSelect="1" noChangeArrowheads="1"/>
          </p:cNvSpPr>
          <p:nvPr userDrawn="1"/>
        </p:nvSpPr>
        <p:spPr bwMode="gray">
          <a:xfrm>
            <a:off x="0" y="5902805"/>
            <a:ext cx="11086027" cy="47972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E192F58-F91B-4416-B477-74B5401C0FA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853364" y="6071184"/>
            <a:ext cx="748176" cy="127079"/>
          </a:xfrm>
          <a:custGeom>
            <a:avLst/>
            <a:gdLst>
              <a:gd name="T0" fmla="*/ 192 w 1765"/>
              <a:gd name="T1" fmla="*/ 295 h 300"/>
              <a:gd name="T2" fmla="*/ 130 w 1765"/>
              <a:gd name="T3" fmla="*/ 265 h 300"/>
              <a:gd name="T4" fmla="*/ 0 w 1765"/>
              <a:gd name="T5" fmla="*/ 96 h 300"/>
              <a:gd name="T6" fmla="*/ 95 w 1765"/>
              <a:gd name="T7" fmla="*/ 253 h 300"/>
              <a:gd name="T8" fmla="*/ 131 w 1765"/>
              <a:gd name="T9" fmla="*/ 96 h 300"/>
              <a:gd name="T10" fmla="*/ 258 w 1765"/>
              <a:gd name="T11" fmla="*/ 96 h 300"/>
              <a:gd name="T12" fmla="*/ 258 w 1765"/>
              <a:gd name="T13" fmla="*/ 141 h 300"/>
              <a:gd name="T14" fmla="*/ 364 w 1765"/>
              <a:gd name="T15" fmla="*/ 293 h 300"/>
              <a:gd name="T16" fmla="*/ 320 w 1765"/>
              <a:gd name="T17" fmla="*/ 222 h 300"/>
              <a:gd name="T18" fmla="*/ 364 w 1765"/>
              <a:gd name="T19" fmla="*/ 96 h 300"/>
              <a:gd name="T20" fmla="*/ 459 w 1765"/>
              <a:gd name="T21" fmla="*/ 133 h 300"/>
              <a:gd name="T22" fmla="*/ 397 w 1765"/>
              <a:gd name="T23" fmla="*/ 96 h 300"/>
              <a:gd name="T24" fmla="*/ 458 w 1765"/>
              <a:gd name="T25" fmla="*/ 200 h 300"/>
              <a:gd name="T26" fmla="*/ 527 w 1765"/>
              <a:gd name="T27" fmla="*/ 151 h 300"/>
              <a:gd name="T28" fmla="*/ 459 w 1765"/>
              <a:gd name="T29" fmla="*/ 133 h 300"/>
              <a:gd name="T30" fmla="*/ 734 w 1765"/>
              <a:gd name="T31" fmla="*/ 213 h 300"/>
              <a:gd name="T32" fmla="*/ 717 w 1765"/>
              <a:gd name="T33" fmla="*/ 241 h 300"/>
              <a:gd name="T34" fmla="*/ 570 w 1765"/>
              <a:gd name="T35" fmla="*/ 273 h 300"/>
              <a:gd name="T36" fmla="*/ 643 w 1765"/>
              <a:gd name="T37" fmla="*/ 91 h 300"/>
              <a:gd name="T38" fmla="*/ 643 w 1765"/>
              <a:gd name="T39" fmla="*/ 132 h 300"/>
              <a:gd name="T40" fmla="*/ 677 w 1765"/>
              <a:gd name="T41" fmla="*/ 175 h 300"/>
              <a:gd name="T42" fmla="*/ 787 w 1765"/>
              <a:gd name="T43" fmla="*/ 272 h 300"/>
              <a:gd name="T44" fmla="*/ 922 w 1765"/>
              <a:gd name="T45" fmla="*/ 238 h 300"/>
              <a:gd name="T46" fmla="*/ 821 w 1765"/>
              <a:gd name="T47" fmla="*/ 196 h 300"/>
              <a:gd name="T48" fmla="*/ 922 w 1765"/>
              <a:gd name="T49" fmla="*/ 152 h 300"/>
              <a:gd name="T50" fmla="*/ 789 w 1765"/>
              <a:gd name="T51" fmla="*/ 120 h 300"/>
              <a:gd name="T52" fmla="*/ 1023 w 1765"/>
              <a:gd name="T53" fmla="*/ 125 h 300"/>
              <a:gd name="T54" fmla="*/ 962 w 1765"/>
              <a:gd name="T55" fmla="*/ 295 h 300"/>
              <a:gd name="T56" fmla="*/ 1034 w 1765"/>
              <a:gd name="T57" fmla="*/ 150 h 300"/>
              <a:gd name="T58" fmla="*/ 1092 w 1765"/>
              <a:gd name="T59" fmla="*/ 295 h 300"/>
              <a:gd name="T60" fmla="*/ 1086 w 1765"/>
              <a:gd name="T61" fmla="*/ 91 h 300"/>
              <a:gd name="T62" fmla="*/ 1217 w 1765"/>
              <a:gd name="T63" fmla="*/ 96 h 300"/>
              <a:gd name="T64" fmla="*/ 1217 w 1765"/>
              <a:gd name="T65" fmla="*/ 141 h 300"/>
              <a:gd name="T66" fmla="*/ 1323 w 1765"/>
              <a:gd name="T67" fmla="*/ 293 h 300"/>
              <a:gd name="T68" fmla="*/ 1278 w 1765"/>
              <a:gd name="T69" fmla="*/ 222 h 300"/>
              <a:gd name="T70" fmla="*/ 1323 w 1765"/>
              <a:gd name="T71" fmla="*/ 96 h 300"/>
              <a:gd name="T72" fmla="*/ 1385 w 1765"/>
              <a:gd name="T73" fmla="*/ 236 h 300"/>
              <a:gd name="T74" fmla="*/ 1358 w 1765"/>
              <a:gd name="T75" fmla="*/ 291 h 300"/>
              <a:gd name="T76" fmla="*/ 1420 w 1765"/>
              <a:gd name="T77" fmla="*/ 268 h 300"/>
              <a:gd name="T78" fmla="*/ 1588 w 1765"/>
              <a:gd name="T79" fmla="*/ 91 h 300"/>
              <a:gd name="T80" fmla="*/ 1524 w 1765"/>
              <a:gd name="T81" fmla="*/ 96 h 300"/>
              <a:gd name="T82" fmla="*/ 1524 w 1765"/>
              <a:gd name="T83" fmla="*/ 295 h 300"/>
              <a:gd name="T84" fmla="*/ 1560 w 1765"/>
              <a:gd name="T85" fmla="*/ 138 h 300"/>
              <a:gd name="T86" fmla="*/ 1655 w 1765"/>
              <a:gd name="T87" fmla="*/ 295 h 300"/>
              <a:gd name="T88" fmla="*/ 1703 w 1765"/>
              <a:gd name="T89" fmla="*/ 0 h 300"/>
              <a:gd name="T90" fmla="*/ 1765 w 1765"/>
              <a:gd name="T9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5" h="300">
                <a:moveTo>
                  <a:pt x="131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295"/>
                  <a:pt x="192" y="295"/>
                  <a:pt x="192" y="295"/>
                </a:cubicBezTo>
                <a:cubicBezTo>
                  <a:pt x="131" y="295"/>
                  <a:pt x="131" y="295"/>
                  <a:pt x="131" y="295"/>
                </a:cubicBezTo>
                <a:cubicBezTo>
                  <a:pt x="131" y="265"/>
                  <a:pt x="131" y="265"/>
                  <a:pt x="131" y="265"/>
                </a:cubicBezTo>
                <a:cubicBezTo>
                  <a:pt x="130" y="265"/>
                  <a:pt x="130" y="265"/>
                  <a:pt x="130" y="265"/>
                </a:cubicBezTo>
                <a:cubicBezTo>
                  <a:pt x="115" y="288"/>
                  <a:pt x="95" y="300"/>
                  <a:pt x="69" y="300"/>
                </a:cubicBezTo>
                <a:cubicBezTo>
                  <a:pt x="23" y="300"/>
                  <a:pt x="0" y="272"/>
                  <a:pt x="0" y="216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1" y="239"/>
                  <a:pt x="72" y="253"/>
                  <a:pt x="95" y="253"/>
                </a:cubicBezTo>
                <a:cubicBezTo>
                  <a:pt x="106" y="253"/>
                  <a:pt x="115" y="249"/>
                  <a:pt x="121" y="241"/>
                </a:cubicBezTo>
                <a:cubicBezTo>
                  <a:pt x="128" y="234"/>
                  <a:pt x="131" y="223"/>
                  <a:pt x="131" y="210"/>
                </a:cubicBezTo>
                <a:lnTo>
                  <a:pt x="131" y="96"/>
                </a:lnTo>
                <a:close/>
                <a:moveTo>
                  <a:pt x="320" y="35"/>
                </a:moveTo>
                <a:cubicBezTo>
                  <a:pt x="258" y="53"/>
                  <a:pt x="258" y="53"/>
                  <a:pt x="258" y="53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26" y="96"/>
                  <a:pt x="226" y="96"/>
                  <a:pt x="226" y="96"/>
                </a:cubicBezTo>
                <a:cubicBezTo>
                  <a:pt x="226" y="141"/>
                  <a:pt x="226" y="141"/>
                  <a:pt x="226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77"/>
                  <a:pt x="280" y="300"/>
                  <a:pt x="323" y="300"/>
                </a:cubicBezTo>
                <a:cubicBezTo>
                  <a:pt x="342" y="300"/>
                  <a:pt x="355" y="297"/>
                  <a:pt x="364" y="293"/>
                </a:cubicBezTo>
                <a:cubicBezTo>
                  <a:pt x="364" y="247"/>
                  <a:pt x="364" y="247"/>
                  <a:pt x="364" y="247"/>
                </a:cubicBezTo>
                <a:cubicBezTo>
                  <a:pt x="358" y="251"/>
                  <a:pt x="351" y="253"/>
                  <a:pt x="344" y="253"/>
                </a:cubicBezTo>
                <a:cubicBezTo>
                  <a:pt x="328" y="253"/>
                  <a:pt x="320" y="242"/>
                  <a:pt x="320" y="222"/>
                </a:cubicBezTo>
                <a:cubicBezTo>
                  <a:pt x="320" y="141"/>
                  <a:pt x="320" y="141"/>
                  <a:pt x="320" y="141"/>
                </a:cubicBezTo>
                <a:cubicBezTo>
                  <a:pt x="364" y="141"/>
                  <a:pt x="364" y="141"/>
                  <a:pt x="364" y="141"/>
                </a:cubicBezTo>
                <a:cubicBezTo>
                  <a:pt x="364" y="96"/>
                  <a:pt x="364" y="96"/>
                  <a:pt x="364" y="96"/>
                </a:cubicBezTo>
                <a:cubicBezTo>
                  <a:pt x="320" y="96"/>
                  <a:pt x="320" y="96"/>
                  <a:pt x="320" y="96"/>
                </a:cubicBezTo>
                <a:lnTo>
                  <a:pt x="320" y="35"/>
                </a:lnTo>
                <a:close/>
                <a:moveTo>
                  <a:pt x="459" y="133"/>
                </a:moveTo>
                <a:cubicBezTo>
                  <a:pt x="458" y="133"/>
                  <a:pt x="458" y="133"/>
                  <a:pt x="458" y="133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397" y="96"/>
                  <a:pt x="397" y="96"/>
                  <a:pt x="397" y="96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458" y="295"/>
                  <a:pt x="458" y="295"/>
                  <a:pt x="458" y="295"/>
                </a:cubicBezTo>
                <a:cubicBezTo>
                  <a:pt x="458" y="200"/>
                  <a:pt x="458" y="200"/>
                  <a:pt x="458" y="200"/>
                </a:cubicBezTo>
                <a:cubicBezTo>
                  <a:pt x="458" y="183"/>
                  <a:pt x="462" y="170"/>
                  <a:pt x="469" y="160"/>
                </a:cubicBezTo>
                <a:cubicBezTo>
                  <a:pt x="477" y="150"/>
                  <a:pt x="487" y="145"/>
                  <a:pt x="501" y="145"/>
                </a:cubicBezTo>
                <a:cubicBezTo>
                  <a:pt x="511" y="145"/>
                  <a:pt x="519" y="147"/>
                  <a:pt x="527" y="151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3" y="93"/>
                  <a:pt x="518" y="92"/>
                  <a:pt x="512" y="92"/>
                </a:cubicBezTo>
                <a:cubicBezTo>
                  <a:pt x="486" y="92"/>
                  <a:pt x="469" y="106"/>
                  <a:pt x="459" y="133"/>
                </a:cubicBezTo>
                <a:close/>
                <a:moveTo>
                  <a:pt x="710" y="117"/>
                </a:moveTo>
                <a:cubicBezTo>
                  <a:pt x="726" y="134"/>
                  <a:pt x="734" y="157"/>
                  <a:pt x="734" y="187"/>
                </a:cubicBezTo>
                <a:cubicBezTo>
                  <a:pt x="734" y="213"/>
                  <a:pt x="734" y="213"/>
                  <a:pt x="734" y="213"/>
                </a:cubicBezTo>
                <a:cubicBezTo>
                  <a:pt x="604" y="213"/>
                  <a:pt x="604" y="213"/>
                  <a:pt x="604" y="213"/>
                </a:cubicBezTo>
                <a:cubicBezTo>
                  <a:pt x="606" y="242"/>
                  <a:pt x="625" y="256"/>
                  <a:pt x="659" y="256"/>
                </a:cubicBezTo>
                <a:cubicBezTo>
                  <a:pt x="681" y="256"/>
                  <a:pt x="700" y="251"/>
                  <a:pt x="717" y="241"/>
                </a:cubicBezTo>
                <a:cubicBezTo>
                  <a:pt x="717" y="285"/>
                  <a:pt x="717" y="285"/>
                  <a:pt x="717" y="285"/>
                </a:cubicBezTo>
                <a:cubicBezTo>
                  <a:pt x="698" y="295"/>
                  <a:pt x="674" y="300"/>
                  <a:pt x="645" y="300"/>
                </a:cubicBezTo>
                <a:cubicBezTo>
                  <a:pt x="613" y="300"/>
                  <a:pt x="588" y="291"/>
                  <a:pt x="570" y="273"/>
                </a:cubicBezTo>
                <a:cubicBezTo>
                  <a:pt x="552" y="255"/>
                  <a:pt x="543" y="230"/>
                  <a:pt x="543" y="199"/>
                </a:cubicBezTo>
                <a:cubicBezTo>
                  <a:pt x="543" y="165"/>
                  <a:pt x="553" y="139"/>
                  <a:pt x="572" y="120"/>
                </a:cubicBezTo>
                <a:cubicBezTo>
                  <a:pt x="591" y="101"/>
                  <a:pt x="615" y="91"/>
                  <a:pt x="643" y="91"/>
                </a:cubicBezTo>
                <a:cubicBezTo>
                  <a:pt x="672" y="91"/>
                  <a:pt x="695" y="100"/>
                  <a:pt x="710" y="117"/>
                </a:cubicBezTo>
                <a:close/>
                <a:moveTo>
                  <a:pt x="677" y="175"/>
                </a:moveTo>
                <a:cubicBezTo>
                  <a:pt x="677" y="147"/>
                  <a:pt x="666" y="132"/>
                  <a:pt x="643" y="132"/>
                </a:cubicBezTo>
                <a:cubicBezTo>
                  <a:pt x="633" y="132"/>
                  <a:pt x="624" y="136"/>
                  <a:pt x="617" y="145"/>
                </a:cubicBezTo>
                <a:cubicBezTo>
                  <a:pt x="610" y="153"/>
                  <a:pt x="605" y="163"/>
                  <a:pt x="604" y="175"/>
                </a:cubicBezTo>
                <a:lnTo>
                  <a:pt x="677" y="175"/>
                </a:lnTo>
                <a:close/>
                <a:moveTo>
                  <a:pt x="789" y="120"/>
                </a:moveTo>
                <a:cubicBezTo>
                  <a:pt x="769" y="140"/>
                  <a:pt x="759" y="166"/>
                  <a:pt x="759" y="200"/>
                </a:cubicBezTo>
                <a:cubicBezTo>
                  <a:pt x="759" y="230"/>
                  <a:pt x="768" y="254"/>
                  <a:pt x="787" y="272"/>
                </a:cubicBezTo>
                <a:cubicBezTo>
                  <a:pt x="806" y="291"/>
                  <a:pt x="831" y="300"/>
                  <a:pt x="862" y="300"/>
                </a:cubicBezTo>
                <a:cubicBezTo>
                  <a:pt x="888" y="300"/>
                  <a:pt x="908" y="296"/>
                  <a:pt x="922" y="288"/>
                </a:cubicBezTo>
                <a:cubicBezTo>
                  <a:pt x="922" y="238"/>
                  <a:pt x="922" y="238"/>
                  <a:pt x="922" y="238"/>
                </a:cubicBezTo>
                <a:cubicBezTo>
                  <a:pt x="907" y="248"/>
                  <a:pt x="892" y="253"/>
                  <a:pt x="877" y="253"/>
                </a:cubicBezTo>
                <a:cubicBezTo>
                  <a:pt x="860" y="253"/>
                  <a:pt x="846" y="248"/>
                  <a:pt x="836" y="238"/>
                </a:cubicBezTo>
                <a:cubicBezTo>
                  <a:pt x="826" y="228"/>
                  <a:pt x="821" y="214"/>
                  <a:pt x="821" y="196"/>
                </a:cubicBezTo>
                <a:cubicBezTo>
                  <a:pt x="821" y="178"/>
                  <a:pt x="827" y="164"/>
                  <a:pt x="837" y="153"/>
                </a:cubicBezTo>
                <a:cubicBezTo>
                  <a:pt x="847" y="143"/>
                  <a:pt x="861" y="138"/>
                  <a:pt x="879" y="138"/>
                </a:cubicBezTo>
                <a:cubicBezTo>
                  <a:pt x="895" y="138"/>
                  <a:pt x="909" y="143"/>
                  <a:pt x="922" y="152"/>
                </a:cubicBezTo>
                <a:cubicBezTo>
                  <a:pt x="922" y="100"/>
                  <a:pt x="922" y="100"/>
                  <a:pt x="922" y="100"/>
                </a:cubicBezTo>
                <a:cubicBezTo>
                  <a:pt x="911" y="94"/>
                  <a:pt x="894" y="91"/>
                  <a:pt x="871" y="91"/>
                </a:cubicBezTo>
                <a:cubicBezTo>
                  <a:pt x="837" y="91"/>
                  <a:pt x="810" y="101"/>
                  <a:pt x="789" y="120"/>
                </a:cubicBezTo>
                <a:close/>
                <a:moveTo>
                  <a:pt x="1086" y="91"/>
                </a:moveTo>
                <a:cubicBezTo>
                  <a:pt x="1060" y="91"/>
                  <a:pt x="1039" y="102"/>
                  <a:pt x="1024" y="125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62" y="295"/>
                  <a:pt x="962" y="295"/>
                  <a:pt x="962" y="295"/>
                </a:cubicBezTo>
                <a:cubicBezTo>
                  <a:pt x="1023" y="295"/>
                  <a:pt x="1023" y="295"/>
                  <a:pt x="1023" y="295"/>
                </a:cubicBezTo>
                <a:cubicBezTo>
                  <a:pt x="1023" y="181"/>
                  <a:pt x="1023" y="181"/>
                  <a:pt x="1023" y="181"/>
                </a:cubicBezTo>
                <a:cubicBezTo>
                  <a:pt x="1023" y="169"/>
                  <a:pt x="1027" y="158"/>
                  <a:pt x="1034" y="150"/>
                </a:cubicBezTo>
                <a:cubicBezTo>
                  <a:pt x="1040" y="142"/>
                  <a:pt x="1049" y="138"/>
                  <a:pt x="1060" y="138"/>
                </a:cubicBezTo>
                <a:cubicBezTo>
                  <a:pt x="1081" y="138"/>
                  <a:pt x="1092" y="153"/>
                  <a:pt x="1092" y="182"/>
                </a:cubicBezTo>
                <a:cubicBezTo>
                  <a:pt x="1092" y="295"/>
                  <a:pt x="1092" y="295"/>
                  <a:pt x="1092" y="295"/>
                </a:cubicBezTo>
                <a:cubicBezTo>
                  <a:pt x="1153" y="295"/>
                  <a:pt x="1153" y="295"/>
                  <a:pt x="1153" y="295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18"/>
                  <a:pt x="1131" y="91"/>
                  <a:pt x="1086" y="91"/>
                </a:cubicBezTo>
                <a:close/>
                <a:moveTo>
                  <a:pt x="1278" y="35"/>
                </a:moveTo>
                <a:cubicBezTo>
                  <a:pt x="1217" y="53"/>
                  <a:pt x="1217" y="53"/>
                  <a:pt x="1217" y="53"/>
                </a:cubicBezTo>
                <a:cubicBezTo>
                  <a:pt x="1217" y="96"/>
                  <a:pt x="1217" y="96"/>
                  <a:pt x="1217" y="96"/>
                </a:cubicBezTo>
                <a:cubicBezTo>
                  <a:pt x="1184" y="96"/>
                  <a:pt x="1184" y="96"/>
                  <a:pt x="1184" y="96"/>
                </a:cubicBezTo>
                <a:cubicBezTo>
                  <a:pt x="1184" y="141"/>
                  <a:pt x="1184" y="141"/>
                  <a:pt x="1184" y="141"/>
                </a:cubicBezTo>
                <a:cubicBezTo>
                  <a:pt x="1217" y="141"/>
                  <a:pt x="1217" y="141"/>
                  <a:pt x="1217" y="141"/>
                </a:cubicBezTo>
                <a:cubicBezTo>
                  <a:pt x="1217" y="232"/>
                  <a:pt x="1217" y="232"/>
                  <a:pt x="1217" y="232"/>
                </a:cubicBezTo>
                <a:cubicBezTo>
                  <a:pt x="1217" y="277"/>
                  <a:pt x="1238" y="300"/>
                  <a:pt x="1282" y="300"/>
                </a:cubicBezTo>
                <a:cubicBezTo>
                  <a:pt x="1300" y="300"/>
                  <a:pt x="1314" y="297"/>
                  <a:pt x="1323" y="293"/>
                </a:cubicBezTo>
                <a:cubicBezTo>
                  <a:pt x="1323" y="247"/>
                  <a:pt x="1323" y="247"/>
                  <a:pt x="1323" y="247"/>
                </a:cubicBezTo>
                <a:cubicBezTo>
                  <a:pt x="1316" y="251"/>
                  <a:pt x="1309" y="253"/>
                  <a:pt x="1303" y="253"/>
                </a:cubicBezTo>
                <a:cubicBezTo>
                  <a:pt x="1286" y="253"/>
                  <a:pt x="1278" y="242"/>
                  <a:pt x="1278" y="222"/>
                </a:cubicBezTo>
                <a:cubicBezTo>
                  <a:pt x="1278" y="141"/>
                  <a:pt x="1278" y="141"/>
                  <a:pt x="1278" y="141"/>
                </a:cubicBezTo>
                <a:cubicBezTo>
                  <a:pt x="1323" y="141"/>
                  <a:pt x="1323" y="141"/>
                  <a:pt x="1323" y="141"/>
                </a:cubicBezTo>
                <a:cubicBezTo>
                  <a:pt x="1323" y="96"/>
                  <a:pt x="1323" y="96"/>
                  <a:pt x="1323" y="96"/>
                </a:cubicBezTo>
                <a:cubicBezTo>
                  <a:pt x="1278" y="96"/>
                  <a:pt x="1278" y="96"/>
                  <a:pt x="1278" y="96"/>
                </a:cubicBezTo>
                <a:lnTo>
                  <a:pt x="1278" y="35"/>
                </a:lnTo>
                <a:close/>
                <a:moveTo>
                  <a:pt x="1385" y="236"/>
                </a:moveTo>
                <a:cubicBezTo>
                  <a:pt x="1374" y="236"/>
                  <a:pt x="1365" y="239"/>
                  <a:pt x="1359" y="245"/>
                </a:cubicBezTo>
                <a:cubicBezTo>
                  <a:pt x="1352" y="251"/>
                  <a:pt x="1348" y="258"/>
                  <a:pt x="1348" y="268"/>
                </a:cubicBezTo>
                <a:cubicBezTo>
                  <a:pt x="1348" y="277"/>
                  <a:pt x="1352" y="284"/>
                  <a:pt x="1358" y="291"/>
                </a:cubicBezTo>
                <a:cubicBezTo>
                  <a:pt x="1365" y="297"/>
                  <a:pt x="1373" y="300"/>
                  <a:pt x="1384" y="300"/>
                </a:cubicBezTo>
                <a:cubicBezTo>
                  <a:pt x="1394" y="300"/>
                  <a:pt x="1403" y="297"/>
                  <a:pt x="1410" y="291"/>
                </a:cubicBezTo>
                <a:cubicBezTo>
                  <a:pt x="1417" y="285"/>
                  <a:pt x="1420" y="277"/>
                  <a:pt x="1420" y="268"/>
                </a:cubicBezTo>
                <a:cubicBezTo>
                  <a:pt x="1420" y="258"/>
                  <a:pt x="1417" y="251"/>
                  <a:pt x="1410" y="245"/>
                </a:cubicBezTo>
                <a:cubicBezTo>
                  <a:pt x="1404" y="239"/>
                  <a:pt x="1395" y="236"/>
                  <a:pt x="1385" y="236"/>
                </a:cubicBezTo>
                <a:close/>
                <a:moveTo>
                  <a:pt x="1588" y="91"/>
                </a:moveTo>
                <a:cubicBezTo>
                  <a:pt x="1560" y="91"/>
                  <a:pt x="1539" y="103"/>
                  <a:pt x="1524" y="127"/>
                </a:cubicBezTo>
                <a:cubicBezTo>
                  <a:pt x="1524" y="127"/>
                  <a:pt x="1524" y="127"/>
                  <a:pt x="1524" y="127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462" y="96"/>
                  <a:pt x="1462" y="96"/>
                  <a:pt x="1462" y="96"/>
                </a:cubicBezTo>
                <a:cubicBezTo>
                  <a:pt x="1462" y="295"/>
                  <a:pt x="1462" y="295"/>
                  <a:pt x="1462" y="295"/>
                </a:cubicBezTo>
                <a:cubicBezTo>
                  <a:pt x="1524" y="295"/>
                  <a:pt x="1524" y="295"/>
                  <a:pt x="1524" y="295"/>
                </a:cubicBezTo>
                <a:cubicBezTo>
                  <a:pt x="1524" y="181"/>
                  <a:pt x="1524" y="181"/>
                  <a:pt x="1524" y="181"/>
                </a:cubicBezTo>
                <a:cubicBezTo>
                  <a:pt x="1524" y="169"/>
                  <a:pt x="1527" y="158"/>
                  <a:pt x="1534" y="150"/>
                </a:cubicBezTo>
                <a:cubicBezTo>
                  <a:pt x="1541" y="142"/>
                  <a:pt x="1550" y="138"/>
                  <a:pt x="1560" y="138"/>
                </a:cubicBezTo>
                <a:cubicBezTo>
                  <a:pt x="1582" y="138"/>
                  <a:pt x="1593" y="153"/>
                  <a:pt x="1593" y="184"/>
                </a:cubicBezTo>
                <a:cubicBezTo>
                  <a:pt x="1593" y="295"/>
                  <a:pt x="1593" y="295"/>
                  <a:pt x="1593" y="295"/>
                </a:cubicBezTo>
                <a:cubicBezTo>
                  <a:pt x="1655" y="295"/>
                  <a:pt x="1655" y="295"/>
                  <a:pt x="1655" y="295"/>
                </a:cubicBezTo>
                <a:cubicBezTo>
                  <a:pt x="1655" y="173"/>
                  <a:pt x="1655" y="173"/>
                  <a:pt x="1655" y="173"/>
                </a:cubicBezTo>
                <a:cubicBezTo>
                  <a:pt x="1655" y="118"/>
                  <a:pt x="1632" y="91"/>
                  <a:pt x="1588" y="91"/>
                </a:cubicBezTo>
                <a:close/>
                <a:moveTo>
                  <a:pt x="1703" y="0"/>
                </a:moveTo>
                <a:cubicBezTo>
                  <a:pt x="1703" y="295"/>
                  <a:pt x="1703" y="295"/>
                  <a:pt x="1703" y="295"/>
                </a:cubicBezTo>
                <a:cubicBezTo>
                  <a:pt x="1765" y="295"/>
                  <a:pt x="1765" y="295"/>
                  <a:pt x="1765" y="295"/>
                </a:cubicBezTo>
                <a:cubicBezTo>
                  <a:pt x="1765" y="0"/>
                  <a:pt x="1765" y="0"/>
                  <a:pt x="1765" y="0"/>
                </a:cubicBezTo>
                <a:lnTo>
                  <a:pt x="17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CDC6A206-75AC-4A75-97EE-B296C24E1C25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492778" y="6071184"/>
            <a:ext cx="344701" cy="127079"/>
          </a:xfrm>
          <a:custGeom>
            <a:avLst/>
            <a:gdLst>
              <a:gd name="T0" fmla="*/ 316 w 813"/>
              <a:gd name="T1" fmla="*/ 171 h 300"/>
              <a:gd name="T2" fmla="*/ 316 w 813"/>
              <a:gd name="T3" fmla="*/ 295 h 300"/>
              <a:gd name="T4" fmla="*/ 255 w 813"/>
              <a:gd name="T5" fmla="*/ 295 h 300"/>
              <a:gd name="T6" fmla="*/ 255 w 813"/>
              <a:gd name="T7" fmla="*/ 181 h 300"/>
              <a:gd name="T8" fmla="*/ 223 w 813"/>
              <a:gd name="T9" fmla="*/ 138 h 300"/>
              <a:gd name="T10" fmla="*/ 198 w 813"/>
              <a:gd name="T11" fmla="*/ 151 h 300"/>
              <a:gd name="T12" fmla="*/ 189 w 813"/>
              <a:gd name="T13" fmla="*/ 184 h 300"/>
              <a:gd name="T14" fmla="*/ 189 w 813"/>
              <a:gd name="T15" fmla="*/ 295 h 300"/>
              <a:gd name="T16" fmla="*/ 127 w 813"/>
              <a:gd name="T17" fmla="*/ 295 h 300"/>
              <a:gd name="T18" fmla="*/ 127 w 813"/>
              <a:gd name="T19" fmla="*/ 180 h 300"/>
              <a:gd name="T20" fmla="*/ 96 w 813"/>
              <a:gd name="T21" fmla="*/ 138 h 300"/>
              <a:gd name="T22" fmla="*/ 71 w 813"/>
              <a:gd name="T23" fmla="*/ 150 h 300"/>
              <a:gd name="T24" fmla="*/ 61 w 813"/>
              <a:gd name="T25" fmla="*/ 184 h 300"/>
              <a:gd name="T26" fmla="*/ 61 w 813"/>
              <a:gd name="T27" fmla="*/ 295 h 300"/>
              <a:gd name="T28" fmla="*/ 0 w 813"/>
              <a:gd name="T29" fmla="*/ 295 h 300"/>
              <a:gd name="T30" fmla="*/ 0 w 813"/>
              <a:gd name="T31" fmla="*/ 96 h 300"/>
              <a:gd name="T32" fmla="*/ 61 w 813"/>
              <a:gd name="T33" fmla="*/ 96 h 300"/>
              <a:gd name="T34" fmla="*/ 61 w 813"/>
              <a:gd name="T35" fmla="*/ 127 h 300"/>
              <a:gd name="T36" fmla="*/ 62 w 813"/>
              <a:gd name="T37" fmla="*/ 127 h 300"/>
              <a:gd name="T38" fmla="*/ 89 w 813"/>
              <a:gd name="T39" fmla="*/ 101 h 300"/>
              <a:gd name="T40" fmla="*/ 126 w 813"/>
              <a:gd name="T41" fmla="*/ 91 h 300"/>
              <a:gd name="T42" fmla="*/ 184 w 813"/>
              <a:gd name="T43" fmla="*/ 128 h 300"/>
              <a:gd name="T44" fmla="*/ 251 w 813"/>
              <a:gd name="T45" fmla="*/ 91 h 300"/>
              <a:gd name="T46" fmla="*/ 316 w 813"/>
              <a:gd name="T47" fmla="*/ 171 h 300"/>
              <a:gd name="T48" fmla="*/ 551 w 813"/>
              <a:gd name="T49" fmla="*/ 117 h 300"/>
              <a:gd name="T50" fmla="*/ 572 w 813"/>
              <a:gd name="T51" fmla="*/ 190 h 300"/>
              <a:gd name="T52" fmla="*/ 547 w 813"/>
              <a:gd name="T53" fmla="*/ 270 h 300"/>
              <a:gd name="T54" fmla="*/ 482 w 813"/>
              <a:gd name="T55" fmla="*/ 300 h 300"/>
              <a:gd name="T56" fmla="*/ 427 w 813"/>
              <a:gd name="T57" fmla="*/ 272 h 300"/>
              <a:gd name="T58" fmla="*/ 426 w 813"/>
              <a:gd name="T59" fmla="*/ 272 h 300"/>
              <a:gd name="T60" fmla="*/ 426 w 813"/>
              <a:gd name="T61" fmla="*/ 295 h 300"/>
              <a:gd name="T62" fmla="*/ 365 w 813"/>
              <a:gd name="T63" fmla="*/ 295 h 300"/>
              <a:gd name="T64" fmla="*/ 365 w 813"/>
              <a:gd name="T65" fmla="*/ 0 h 300"/>
              <a:gd name="T66" fmla="*/ 426 w 813"/>
              <a:gd name="T67" fmla="*/ 0 h 300"/>
              <a:gd name="T68" fmla="*/ 426 w 813"/>
              <a:gd name="T69" fmla="*/ 126 h 300"/>
              <a:gd name="T70" fmla="*/ 427 w 813"/>
              <a:gd name="T71" fmla="*/ 126 h 300"/>
              <a:gd name="T72" fmla="*/ 492 w 813"/>
              <a:gd name="T73" fmla="*/ 91 h 300"/>
              <a:gd name="T74" fmla="*/ 551 w 813"/>
              <a:gd name="T75" fmla="*/ 117 h 300"/>
              <a:gd name="T76" fmla="*/ 509 w 813"/>
              <a:gd name="T77" fmla="*/ 191 h 300"/>
              <a:gd name="T78" fmla="*/ 498 w 813"/>
              <a:gd name="T79" fmla="*/ 152 h 300"/>
              <a:gd name="T80" fmla="*/ 468 w 813"/>
              <a:gd name="T81" fmla="*/ 138 h 300"/>
              <a:gd name="T82" fmla="*/ 437 w 813"/>
              <a:gd name="T83" fmla="*/ 152 h 300"/>
              <a:gd name="T84" fmla="*/ 425 w 813"/>
              <a:gd name="T85" fmla="*/ 188 h 300"/>
              <a:gd name="T86" fmla="*/ 425 w 813"/>
              <a:gd name="T87" fmla="*/ 208 h 300"/>
              <a:gd name="T88" fmla="*/ 436 w 813"/>
              <a:gd name="T89" fmla="*/ 240 h 300"/>
              <a:gd name="T90" fmla="*/ 465 w 813"/>
              <a:gd name="T91" fmla="*/ 253 h 300"/>
              <a:gd name="T92" fmla="*/ 497 w 813"/>
              <a:gd name="T93" fmla="*/ 237 h 300"/>
              <a:gd name="T94" fmla="*/ 509 w 813"/>
              <a:gd name="T95" fmla="*/ 191 h 300"/>
              <a:gd name="T96" fmla="*/ 813 w 813"/>
              <a:gd name="T97" fmla="*/ 193 h 300"/>
              <a:gd name="T98" fmla="*/ 784 w 813"/>
              <a:gd name="T99" fmla="*/ 271 h 300"/>
              <a:gd name="T100" fmla="*/ 704 w 813"/>
              <a:gd name="T101" fmla="*/ 300 h 300"/>
              <a:gd name="T102" fmla="*/ 626 w 813"/>
              <a:gd name="T103" fmla="*/ 272 h 300"/>
              <a:gd name="T104" fmla="*/ 597 w 813"/>
              <a:gd name="T105" fmla="*/ 196 h 300"/>
              <a:gd name="T106" fmla="*/ 627 w 813"/>
              <a:gd name="T107" fmla="*/ 119 h 300"/>
              <a:gd name="T108" fmla="*/ 707 w 813"/>
              <a:gd name="T109" fmla="*/ 91 h 300"/>
              <a:gd name="T110" fmla="*/ 785 w 813"/>
              <a:gd name="T111" fmla="*/ 119 h 300"/>
              <a:gd name="T112" fmla="*/ 813 w 813"/>
              <a:gd name="T113" fmla="*/ 193 h 300"/>
              <a:gd name="T114" fmla="*/ 750 w 813"/>
              <a:gd name="T115" fmla="*/ 194 h 300"/>
              <a:gd name="T116" fmla="*/ 706 w 813"/>
              <a:gd name="T117" fmla="*/ 138 h 300"/>
              <a:gd name="T118" fmla="*/ 672 w 813"/>
              <a:gd name="T119" fmla="*/ 153 h 300"/>
              <a:gd name="T120" fmla="*/ 660 w 813"/>
              <a:gd name="T121" fmla="*/ 195 h 300"/>
              <a:gd name="T122" fmla="*/ 706 w 813"/>
              <a:gd name="T123" fmla="*/ 253 h 300"/>
              <a:gd name="T124" fmla="*/ 750 w 813"/>
              <a:gd name="T125" fmla="*/ 19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300">
                <a:moveTo>
                  <a:pt x="316" y="171"/>
                </a:moveTo>
                <a:cubicBezTo>
                  <a:pt x="316" y="295"/>
                  <a:pt x="316" y="295"/>
                  <a:pt x="316" y="295"/>
                </a:cubicBezTo>
                <a:cubicBezTo>
                  <a:pt x="255" y="295"/>
                  <a:pt x="255" y="295"/>
                  <a:pt x="255" y="295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5" y="152"/>
                  <a:pt x="244" y="138"/>
                  <a:pt x="223" y="138"/>
                </a:cubicBezTo>
                <a:cubicBezTo>
                  <a:pt x="213" y="138"/>
                  <a:pt x="204" y="142"/>
                  <a:pt x="198" y="151"/>
                </a:cubicBezTo>
                <a:cubicBezTo>
                  <a:pt x="192" y="160"/>
                  <a:pt x="189" y="171"/>
                  <a:pt x="189" y="184"/>
                </a:cubicBezTo>
                <a:cubicBezTo>
                  <a:pt x="189" y="295"/>
                  <a:pt x="189" y="295"/>
                  <a:pt x="189" y="295"/>
                </a:cubicBezTo>
                <a:cubicBezTo>
                  <a:pt x="127" y="295"/>
                  <a:pt x="127" y="295"/>
                  <a:pt x="127" y="295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52"/>
                  <a:pt x="117" y="138"/>
                  <a:pt x="96" y="138"/>
                </a:cubicBezTo>
                <a:cubicBezTo>
                  <a:pt x="85" y="138"/>
                  <a:pt x="77" y="142"/>
                  <a:pt x="71" y="150"/>
                </a:cubicBezTo>
                <a:cubicBezTo>
                  <a:pt x="64" y="159"/>
                  <a:pt x="61" y="170"/>
                  <a:pt x="61" y="184"/>
                </a:cubicBezTo>
                <a:cubicBezTo>
                  <a:pt x="61" y="295"/>
                  <a:pt x="61" y="295"/>
                  <a:pt x="61" y="295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68" y="116"/>
                  <a:pt x="77" y="108"/>
                  <a:pt x="89" y="101"/>
                </a:cubicBezTo>
                <a:cubicBezTo>
                  <a:pt x="100" y="94"/>
                  <a:pt x="113" y="91"/>
                  <a:pt x="126" y="91"/>
                </a:cubicBezTo>
                <a:cubicBezTo>
                  <a:pt x="154" y="91"/>
                  <a:pt x="174" y="103"/>
                  <a:pt x="184" y="128"/>
                </a:cubicBezTo>
                <a:cubicBezTo>
                  <a:pt x="199" y="103"/>
                  <a:pt x="222" y="91"/>
                  <a:pt x="251" y="91"/>
                </a:cubicBezTo>
                <a:cubicBezTo>
                  <a:pt x="294" y="91"/>
                  <a:pt x="316" y="118"/>
                  <a:pt x="316" y="171"/>
                </a:cubicBezTo>
                <a:close/>
                <a:moveTo>
                  <a:pt x="551" y="117"/>
                </a:moveTo>
                <a:cubicBezTo>
                  <a:pt x="565" y="135"/>
                  <a:pt x="572" y="159"/>
                  <a:pt x="572" y="190"/>
                </a:cubicBezTo>
                <a:cubicBezTo>
                  <a:pt x="572" y="223"/>
                  <a:pt x="564" y="250"/>
                  <a:pt x="547" y="270"/>
                </a:cubicBezTo>
                <a:cubicBezTo>
                  <a:pt x="531" y="290"/>
                  <a:pt x="510" y="300"/>
                  <a:pt x="482" y="300"/>
                </a:cubicBezTo>
                <a:cubicBezTo>
                  <a:pt x="458" y="300"/>
                  <a:pt x="439" y="291"/>
                  <a:pt x="427" y="272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365" y="295"/>
                  <a:pt x="365" y="295"/>
                  <a:pt x="365" y="295"/>
                </a:cubicBezTo>
                <a:cubicBezTo>
                  <a:pt x="365" y="0"/>
                  <a:pt x="365" y="0"/>
                  <a:pt x="365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26"/>
                  <a:pt x="426" y="126"/>
                  <a:pt x="426" y="126"/>
                </a:cubicBezTo>
                <a:cubicBezTo>
                  <a:pt x="427" y="126"/>
                  <a:pt x="427" y="126"/>
                  <a:pt x="427" y="126"/>
                </a:cubicBezTo>
                <a:cubicBezTo>
                  <a:pt x="442" y="103"/>
                  <a:pt x="464" y="91"/>
                  <a:pt x="492" y="91"/>
                </a:cubicBezTo>
                <a:cubicBezTo>
                  <a:pt x="517" y="91"/>
                  <a:pt x="537" y="100"/>
                  <a:pt x="551" y="117"/>
                </a:cubicBezTo>
                <a:close/>
                <a:moveTo>
                  <a:pt x="509" y="191"/>
                </a:moveTo>
                <a:cubicBezTo>
                  <a:pt x="509" y="174"/>
                  <a:pt x="505" y="161"/>
                  <a:pt x="498" y="152"/>
                </a:cubicBezTo>
                <a:cubicBezTo>
                  <a:pt x="491" y="143"/>
                  <a:pt x="481" y="138"/>
                  <a:pt x="468" y="138"/>
                </a:cubicBezTo>
                <a:cubicBezTo>
                  <a:pt x="456" y="138"/>
                  <a:pt x="445" y="143"/>
                  <a:pt x="437" y="152"/>
                </a:cubicBezTo>
                <a:cubicBezTo>
                  <a:pt x="429" y="161"/>
                  <a:pt x="425" y="173"/>
                  <a:pt x="425" y="188"/>
                </a:cubicBezTo>
                <a:cubicBezTo>
                  <a:pt x="425" y="208"/>
                  <a:pt x="425" y="208"/>
                  <a:pt x="425" y="208"/>
                </a:cubicBezTo>
                <a:cubicBezTo>
                  <a:pt x="425" y="221"/>
                  <a:pt x="429" y="232"/>
                  <a:pt x="436" y="240"/>
                </a:cubicBezTo>
                <a:cubicBezTo>
                  <a:pt x="444" y="249"/>
                  <a:pt x="453" y="253"/>
                  <a:pt x="465" y="253"/>
                </a:cubicBezTo>
                <a:cubicBezTo>
                  <a:pt x="479" y="253"/>
                  <a:pt x="489" y="247"/>
                  <a:pt x="497" y="237"/>
                </a:cubicBezTo>
                <a:cubicBezTo>
                  <a:pt x="505" y="226"/>
                  <a:pt x="509" y="210"/>
                  <a:pt x="509" y="191"/>
                </a:cubicBezTo>
                <a:close/>
                <a:moveTo>
                  <a:pt x="813" y="193"/>
                </a:moveTo>
                <a:cubicBezTo>
                  <a:pt x="813" y="226"/>
                  <a:pt x="803" y="252"/>
                  <a:pt x="784" y="271"/>
                </a:cubicBezTo>
                <a:cubicBezTo>
                  <a:pt x="764" y="290"/>
                  <a:pt x="738" y="300"/>
                  <a:pt x="704" y="300"/>
                </a:cubicBezTo>
                <a:cubicBezTo>
                  <a:pt x="671" y="300"/>
                  <a:pt x="645" y="291"/>
                  <a:pt x="626" y="272"/>
                </a:cubicBezTo>
                <a:cubicBezTo>
                  <a:pt x="607" y="253"/>
                  <a:pt x="597" y="228"/>
                  <a:pt x="597" y="196"/>
                </a:cubicBezTo>
                <a:cubicBezTo>
                  <a:pt x="597" y="163"/>
                  <a:pt x="607" y="137"/>
                  <a:pt x="627" y="119"/>
                </a:cubicBezTo>
                <a:cubicBezTo>
                  <a:pt x="647" y="100"/>
                  <a:pt x="673" y="91"/>
                  <a:pt x="707" y="91"/>
                </a:cubicBezTo>
                <a:cubicBezTo>
                  <a:pt x="740" y="91"/>
                  <a:pt x="766" y="100"/>
                  <a:pt x="785" y="119"/>
                </a:cubicBezTo>
                <a:cubicBezTo>
                  <a:pt x="804" y="137"/>
                  <a:pt x="813" y="162"/>
                  <a:pt x="813" y="193"/>
                </a:cubicBezTo>
                <a:close/>
                <a:moveTo>
                  <a:pt x="750" y="194"/>
                </a:moveTo>
                <a:cubicBezTo>
                  <a:pt x="750" y="157"/>
                  <a:pt x="735" y="138"/>
                  <a:pt x="706" y="138"/>
                </a:cubicBezTo>
                <a:cubicBezTo>
                  <a:pt x="691" y="138"/>
                  <a:pt x="680" y="143"/>
                  <a:pt x="672" y="153"/>
                </a:cubicBezTo>
                <a:cubicBezTo>
                  <a:pt x="664" y="163"/>
                  <a:pt x="660" y="177"/>
                  <a:pt x="660" y="195"/>
                </a:cubicBezTo>
                <a:cubicBezTo>
                  <a:pt x="660" y="234"/>
                  <a:pt x="675" y="253"/>
                  <a:pt x="706" y="253"/>
                </a:cubicBezTo>
                <a:cubicBezTo>
                  <a:pt x="736" y="253"/>
                  <a:pt x="750" y="233"/>
                  <a:pt x="750" y="19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31D0FF1F-7CCB-4A92-903F-3DD77450A46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4763" y="719138"/>
            <a:ext cx="2298700" cy="1441450"/>
          </a:xfrm>
          <a:custGeom>
            <a:avLst/>
            <a:gdLst>
              <a:gd name="T0" fmla="*/ 5433 w 5433"/>
              <a:gd name="T1" fmla="*/ 750 h 3403"/>
              <a:gd name="T2" fmla="*/ 4683 w 5433"/>
              <a:gd name="T3" fmla="*/ 0 h 3403"/>
              <a:gd name="T4" fmla="*/ 0 w 5433"/>
              <a:gd name="T5" fmla="*/ 0 h 3403"/>
              <a:gd name="T6" fmla="*/ 0 w 5433"/>
              <a:gd name="T7" fmla="*/ 3403 h 3403"/>
              <a:gd name="T8" fmla="*/ 5433 w 5433"/>
              <a:gd name="T9" fmla="*/ 3403 h 3403"/>
              <a:gd name="T10" fmla="*/ 5433 w 5433"/>
              <a:gd name="T11" fmla="*/ 750 h 3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33" h="3403">
                <a:moveTo>
                  <a:pt x="5433" y="750"/>
                </a:moveTo>
                <a:cubicBezTo>
                  <a:pt x="5433" y="338"/>
                  <a:pt x="5095" y="0"/>
                  <a:pt x="46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03"/>
                  <a:pt x="0" y="3403"/>
                  <a:pt x="0" y="3403"/>
                </a:cubicBezTo>
                <a:cubicBezTo>
                  <a:pt x="5433" y="3403"/>
                  <a:pt x="5433" y="3403"/>
                  <a:pt x="5433" y="3403"/>
                </a:cubicBezTo>
                <a:lnTo>
                  <a:pt x="5433" y="750"/>
                </a:lnTo>
                <a:close/>
              </a:path>
            </a:pathLst>
          </a:custGeom>
          <a:solidFill>
            <a:srgbClr val="009EE2"/>
          </a:solidFill>
          <a:ln>
            <a:noFill/>
          </a:ln>
          <a:effectLst>
            <a:outerShdw blurRad="76200" sx="104000" sy="104000" algn="ctr" rotWithShape="0">
              <a:srgbClr val="D0CECE">
                <a:alpha val="76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6" name="***logo">
            <a:extLst>
              <a:ext uri="{FF2B5EF4-FFF2-40B4-BE49-F238E27FC236}">
                <a16:creationId xmlns:a16="http://schemas.microsoft.com/office/drawing/2014/main" id="{A2409C37-EC2C-4007-89C3-F83F32B5BFF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4680" y="719280"/>
            <a:ext cx="2298600" cy="1440600"/>
          </a:xfrm>
          <a:prstGeom prst="rect">
            <a:avLst/>
          </a:prstGeom>
        </p:spPr>
      </p:pic>
      <p:sp>
        <p:nvSpPr>
          <p:cNvPr id="2" name="Titel 1"/>
          <p:cNvSpPr>
            <a:spLocks noGrp="1" noSelect="1"/>
          </p:cNvSpPr>
          <p:nvPr>
            <p:ph type="ctrTitle" hasCustomPrompt="1"/>
          </p:nvPr>
        </p:nvSpPr>
        <p:spPr bwMode="gray">
          <a:xfrm>
            <a:off x="1337426" y="3615159"/>
            <a:ext cx="9152649" cy="1974081"/>
          </a:xfrm>
        </p:spPr>
        <p:txBody>
          <a:bodyPr anchor="t" anchorCtr="0"/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nl-NL" noProof="1"/>
              <a:t>[Titel]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52E0A09-B181-4752-A40D-03F7FD648B62}"/>
              </a:ext>
            </a:extLst>
          </p:cNvPr>
          <p:cNvSpPr txBox="1">
            <a:spLocks noSelect="1"/>
          </p:cNvSpPr>
          <p:nvPr userDrawn="1"/>
        </p:nvSpPr>
        <p:spPr bwMode="gray">
          <a:xfrm>
            <a:off x="1921123" y="6024206"/>
            <a:ext cx="14401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lang="nl-NL" sz="16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EABFAD-214C-4864-A57B-2711BA724238}"/>
              </a:ext>
            </a:extLst>
          </p:cNvPr>
          <p:cNvSpPr>
            <a:spLocks noGrp="1" noSelect="1"/>
          </p:cNvSpPr>
          <p:nvPr>
            <p:ph type="dt" sz="half" idx="10"/>
          </p:nvPr>
        </p:nvSpPr>
        <p:spPr>
          <a:xfrm>
            <a:off x="360040" y="6021288"/>
            <a:ext cx="1705099" cy="252000"/>
          </a:xfrm>
        </p:spPr>
        <p:txBody>
          <a:bodyPr/>
          <a:lstStyle/>
          <a:p>
            <a:fld id="{2923B9C5-BE15-4844-92EA-6B5A4B794705}" type="datetime4">
              <a:rPr lang="nl-NL" noProof="1" smtClean="0"/>
              <a:pPr/>
              <a:t>7 september 2022</a:t>
            </a:fld>
            <a:r>
              <a:rPr lang="nl-NL" noProof="1"/>
              <a:t> </a:t>
            </a:r>
            <a:r>
              <a:rPr lang="nl-NL"/>
              <a:t>–</a:t>
            </a:r>
          </a:p>
          <a:p>
            <a:endParaRPr lang="nl-NL" noProof="1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466F835-F5E6-45F4-B804-957BFF45B0FE}"/>
              </a:ext>
            </a:extLst>
          </p:cNvPr>
          <p:cNvSpPr>
            <a:spLocks noGrp="1" noSelect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1"/>
              <a:t>[Voornaam Achternaam]</a:t>
            </a:r>
          </a:p>
        </p:txBody>
      </p:sp>
    </p:spTree>
    <p:extLst>
      <p:ext uri="{BB962C8B-B14F-4D97-AF65-F5344CB8AC3E}">
        <p14:creationId xmlns:p14="http://schemas.microsoft.com/office/powerpoint/2010/main" val="23299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uitdia">
    <p:bg>
      <p:bgPr>
        <a:solidFill>
          <a:srgbClr val="D4ED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***druppels">
            <a:extLst>
              <a:ext uri="{FF2B5EF4-FFF2-40B4-BE49-F238E27FC236}">
                <a16:creationId xmlns:a16="http://schemas.microsoft.com/office/drawing/2014/main" id="{E67B26CA-29A9-44BD-986F-D8E401274E6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0" y="0"/>
            <a:ext cx="2529840" cy="6858000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E98C197E-8795-4495-A64A-D446520F9A62}"/>
              </a:ext>
            </a:extLst>
          </p:cNvPr>
          <p:cNvSpPr>
            <a:spLocks noSelect="1" noChangeArrowheads="1"/>
          </p:cNvSpPr>
          <p:nvPr userDrawn="1"/>
        </p:nvSpPr>
        <p:spPr bwMode="gray">
          <a:xfrm>
            <a:off x="0" y="5902805"/>
            <a:ext cx="11086027" cy="47972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E192F58-F91B-4416-B477-74B5401C0FA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853364" y="6071184"/>
            <a:ext cx="748176" cy="127079"/>
          </a:xfrm>
          <a:custGeom>
            <a:avLst/>
            <a:gdLst>
              <a:gd name="T0" fmla="*/ 192 w 1765"/>
              <a:gd name="T1" fmla="*/ 295 h 300"/>
              <a:gd name="T2" fmla="*/ 130 w 1765"/>
              <a:gd name="T3" fmla="*/ 265 h 300"/>
              <a:gd name="T4" fmla="*/ 0 w 1765"/>
              <a:gd name="T5" fmla="*/ 96 h 300"/>
              <a:gd name="T6" fmla="*/ 95 w 1765"/>
              <a:gd name="T7" fmla="*/ 253 h 300"/>
              <a:gd name="T8" fmla="*/ 131 w 1765"/>
              <a:gd name="T9" fmla="*/ 96 h 300"/>
              <a:gd name="T10" fmla="*/ 258 w 1765"/>
              <a:gd name="T11" fmla="*/ 96 h 300"/>
              <a:gd name="T12" fmla="*/ 258 w 1765"/>
              <a:gd name="T13" fmla="*/ 141 h 300"/>
              <a:gd name="T14" fmla="*/ 364 w 1765"/>
              <a:gd name="T15" fmla="*/ 293 h 300"/>
              <a:gd name="T16" fmla="*/ 320 w 1765"/>
              <a:gd name="T17" fmla="*/ 222 h 300"/>
              <a:gd name="T18" fmla="*/ 364 w 1765"/>
              <a:gd name="T19" fmla="*/ 96 h 300"/>
              <a:gd name="T20" fmla="*/ 459 w 1765"/>
              <a:gd name="T21" fmla="*/ 133 h 300"/>
              <a:gd name="T22" fmla="*/ 397 w 1765"/>
              <a:gd name="T23" fmla="*/ 96 h 300"/>
              <a:gd name="T24" fmla="*/ 458 w 1765"/>
              <a:gd name="T25" fmla="*/ 200 h 300"/>
              <a:gd name="T26" fmla="*/ 527 w 1765"/>
              <a:gd name="T27" fmla="*/ 151 h 300"/>
              <a:gd name="T28" fmla="*/ 459 w 1765"/>
              <a:gd name="T29" fmla="*/ 133 h 300"/>
              <a:gd name="T30" fmla="*/ 734 w 1765"/>
              <a:gd name="T31" fmla="*/ 213 h 300"/>
              <a:gd name="T32" fmla="*/ 717 w 1765"/>
              <a:gd name="T33" fmla="*/ 241 h 300"/>
              <a:gd name="T34" fmla="*/ 570 w 1765"/>
              <a:gd name="T35" fmla="*/ 273 h 300"/>
              <a:gd name="T36" fmla="*/ 643 w 1765"/>
              <a:gd name="T37" fmla="*/ 91 h 300"/>
              <a:gd name="T38" fmla="*/ 643 w 1765"/>
              <a:gd name="T39" fmla="*/ 132 h 300"/>
              <a:gd name="T40" fmla="*/ 677 w 1765"/>
              <a:gd name="T41" fmla="*/ 175 h 300"/>
              <a:gd name="T42" fmla="*/ 787 w 1765"/>
              <a:gd name="T43" fmla="*/ 272 h 300"/>
              <a:gd name="T44" fmla="*/ 922 w 1765"/>
              <a:gd name="T45" fmla="*/ 238 h 300"/>
              <a:gd name="T46" fmla="*/ 821 w 1765"/>
              <a:gd name="T47" fmla="*/ 196 h 300"/>
              <a:gd name="T48" fmla="*/ 922 w 1765"/>
              <a:gd name="T49" fmla="*/ 152 h 300"/>
              <a:gd name="T50" fmla="*/ 789 w 1765"/>
              <a:gd name="T51" fmla="*/ 120 h 300"/>
              <a:gd name="T52" fmla="*/ 1023 w 1765"/>
              <a:gd name="T53" fmla="*/ 125 h 300"/>
              <a:gd name="T54" fmla="*/ 962 w 1765"/>
              <a:gd name="T55" fmla="*/ 295 h 300"/>
              <a:gd name="T56" fmla="*/ 1034 w 1765"/>
              <a:gd name="T57" fmla="*/ 150 h 300"/>
              <a:gd name="T58" fmla="*/ 1092 w 1765"/>
              <a:gd name="T59" fmla="*/ 295 h 300"/>
              <a:gd name="T60" fmla="*/ 1086 w 1765"/>
              <a:gd name="T61" fmla="*/ 91 h 300"/>
              <a:gd name="T62" fmla="*/ 1217 w 1765"/>
              <a:gd name="T63" fmla="*/ 96 h 300"/>
              <a:gd name="T64" fmla="*/ 1217 w 1765"/>
              <a:gd name="T65" fmla="*/ 141 h 300"/>
              <a:gd name="T66" fmla="*/ 1323 w 1765"/>
              <a:gd name="T67" fmla="*/ 293 h 300"/>
              <a:gd name="T68" fmla="*/ 1278 w 1765"/>
              <a:gd name="T69" fmla="*/ 222 h 300"/>
              <a:gd name="T70" fmla="*/ 1323 w 1765"/>
              <a:gd name="T71" fmla="*/ 96 h 300"/>
              <a:gd name="T72" fmla="*/ 1385 w 1765"/>
              <a:gd name="T73" fmla="*/ 236 h 300"/>
              <a:gd name="T74" fmla="*/ 1358 w 1765"/>
              <a:gd name="T75" fmla="*/ 291 h 300"/>
              <a:gd name="T76" fmla="*/ 1420 w 1765"/>
              <a:gd name="T77" fmla="*/ 268 h 300"/>
              <a:gd name="T78" fmla="*/ 1588 w 1765"/>
              <a:gd name="T79" fmla="*/ 91 h 300"/>
              <a:gd name="T80" fmla="*/ 1524 w 1765"/>
              <a:gd name="T81" fmla="*/ 96 h 300"/>
              <a:gd name="T82" fmla="*/ 1524 w 1765"/>
              <a:gd name="T83" fmla="*/ 295 h 300"/>
              <a:gd name="T84" fmla="*/ 1560 w 1765"/>
              <a:gd name="T85" fmla="*/ 138 h 300"/>
              <a:gd name="T86" fmla="*/ 1655 w 1765"/>
              <a:gd name="T87" fmla="*/ 295 h 300"/>
              <a:gd name="T88" fmla="*/ 1703 w 1765"/>
              <a:gd name="T89" fmla="*/ 0 h 300"/>
              <a:gd name="T90" fmla="*/ 1765 w 1765"/>
              <a:gd name="T9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5" h="300">
                <a:moveTo>
                  <a:pt x="131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295"/>
                  <a:pt x="192" y="295"/>
                  <a:pt x="192" y="295"/>
                </a:cubicBezTo>
                <a:cubicBezTo>
                  <a:pt x="131" y="295"/>
                  <a:pt x="131" y="295"/>
                  <a:pt x="131" y="295"/>
                </a:cubicBezTo>
                <a:cubicBezTo>
                  <a:pt x="131" y="265"/>
                  <a:pt x="131" y="265"/>
                  <a:pt x="131" y="265"/>
                </a:cubicBezTo>
                <a:cubicBezTo>
                  <a:pt x="130" y="265"/>
                  <a:pt x="130" y="265"/>
                  <a:pt x="130" y="265"/>
                </a:cubicBezTo>
                <a:cubicBezTo>
                  <a:pt x="115" y="288"/>
                  <a:pt x="95" y="300"/>
                  <a:pt x="69" y="300"/>
                </a:cubicBezTo>
                <a:cubicBezTo>
                  <a:pt x="23" y="300"/>
                  <a:pt x="0" y="272"/>
                  <a:pt x="0" y="216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1" y="239"/>
                  <a:pt x="72" y="253"/>
                  <a:pt x="95" y="253"/>
                </a:cubicBezTo>
                <a:cubicBezTo>
                  <a:pt x="106" y="253"/>
                  <a:pt x="115" y="249"/>
                  <a:pt x="121" y="241"/>
                </a:cubicBezTo>
                <a:cubicBezTo>
                  <a:pt x="128" y="234"/>
                  <a:pt x="131" y="223"/>
                  <a:pt x="131" y="210"/>
                </a:cubicBezTo>
                <a:lnTo>
                  <a:pt x="131" y="96"/>
                </a:lnTo>
                <a:close/>
                <a:moveTo>
                  <a:pt x="320" y="35"/>
                </a:moveTo>
                <a:cubicBezTo>
                  <a:pt x="258" y="53"/>
                  <a:pt x="258" y="53"/>
                  <a:pt x="258" y="53"/>
                </a:cubicBezTo>
                <a:cubicBezTo>
                  <a:pt x="258" y="96"/>
                  <a:pt x="258" y="96"/>
                  <a:pt x="258" y="96"/>
                </a:cubicBezTo>
                <a:cubicBezTo>
                  <a:pt x="226" y="96"/>
                  <a:pt x="226" y="96"/>
                  <a:pt x="226" y="96"/>
                </a:cubicBezTo>
                <a:cubicBezTo>
                  <a:pt x="226" y="141"/>
                  <a:pt x="226" y="141"/>
                  <a:pt x="226" y="141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77"/>
                  <a:pt x="280" y="300"/>
                  <a:pt x="323" y="300"/>
                </a:cubicBezTo>
                <a:cubicBezTo>
                  <a:pt x="342" y="300"/>
                  <a:pt x="355" y="297"/>
                  <a:pt x="364" y="293"/>
                </a:cubicBezTo>
                <a:cubicBezTo>
                  <a:pt x="364" y="247"/>
                  <a:pt x="364" y="247"/>
                  <a:pt x="364" y="247"/>
                </a:cubicBezTo>
                <a:cubicBezTo>
                  <a:pt x="358" y="251"/>
                  <a:pt x="351" y="253"/>
                  <a:pt x="344" y="253"/>
                </a:cubicBezTo>
                <a:cubicBezTo>
                  <a:pt x="328" y="253"/>
                  <a:pt x="320" y="242"/>
                  <a:pt x="320" y="222"/>
                </a:cubicBezTo>
                <a:cubicBezTo>
                  <a:pt x="320" y="141"/>
                  <a:pt x="320" y="141"/>
                  <a:pt x="320" y="141"/>
                </a:cubicBezTo>
                <a:cubicBezTo>
                  <a:pt x="364" y="141"/>
                  <a:pt x="364" y="141"/>
                  <a:pt x="364" y="141"/>
                </a:cubicBezTo>
                <a:cubicBezTo>
                  <a:pt x="364" y="96"/>
                  <a:pt x="364" y="96"/>
                  <a:pt x="364" y="96"/>
                </a:cubicBezTo>
                <a:cubicBezTo>
                  <a:pt x="320" y="96"/>
                  <a:pt x="320" y="96"/>
                  <a:pt x="320" y="96"/>
                </a:cubicBezTo>
                <a:lnTo>
                  <a:pt x="320" y="35"/>
                </a:lnTo>
                <a:close/>
                <a:moveTo>
                  <a:pt x="459" y="133"/>
                </a:moveTo>
                <a:cubicBezTo>
                  <a:pt x="458" y="133"/>
                  <a:pt x="458" y="133"/>
                  <a:pt x="458" y="133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397" y="96"/>
                  <a:pt x="397" y="96"/>
                  <a:pt x="397" y="96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458" y="295"/>
                  <a:pt x="458" y="295"/>
                  <a:pt x="458" y="295"/>
                </a:cubicBezTo>
                <a:cubicBezTo>
                  <a:pt x="458" y="200"/>
                  <a:pt x="458" y="200"/>
                  <a:pt x="458" y="200"/>
                </a:cubicBezTo>
                <a:cubicBezTo>
                  <a:pt x="458" y="183"/>
                  <a:pt x="462" y="170"/>
                  <a:pt x="469" y="160"/>
                </a:cubicBezTo>
                <a:cubicBezTo>
                  <a:pt x="477" y="150"/>
                  <a:pt x="487" y="145"/>
                  <a:pt x="501" y="145"/>
                </a:cubicBezTo>
                <a:cubicBezTo>
                  <a:pt x="511" y="145"/>
                  <a:pt x="519" y="147"/>
                  <a:pt x="527" y="151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3" y="93"/>
                  <a:pt x="518" y="92"/>
                  <a:pt x="512" y="92"/>
                </a:cubicBezTo>
                <a:cubicBezTo>
                  <a:pt x="486" y="92"/>
                  <a:pt x="469" y="106"/>
                  <a:pt x="459" y="133"/>
                </a:cubicBezTo>
                <a:close/>
                <a:moveTo>
                  <a:pt x="710" y="117"/>
                </a:moveTo>
                <a:cubicBezTo>
                  <a:pt x="726" y="134"/>
                  <a:pt x="734" y="157"/>
                  <a:pt x="734" y="187"/>
                </a:cubicBezTo>
                <a:cubicBezTo>
                  <a:pt x="734" y="213"/>
                  <a:pt x="734" y="213"/>
                  <a:pt x="734" y="213"/>
                </a:cubicBezTo>
                <a:cubicBezTo>
                  <a:pt x="604" y="213"/>
                  <a:pt x="604" y="213"/>
                  <a:pt x="604" y="213"/>
                </a:cubicBezTo>
                <a:cubicBezTo>
                  <a:pt x="606" y="242"/>
                  <a:pt x="625" y="256"/>
                  <a:pt x="659" y="256"/>
                </a:cubicBezTo>
                <a:cubicBezTo>
                  <a:pt x="681" y="256"/>
                  <a:pt x="700" y="251"/>
                  <a:pt x="717" y="241"/>
                </a:cubicBezTo>
                <a:cubicBezTo>
                  <a:pt x="717" y="285"/>
                  <a:pt x="717" y="285"/>
                  <a:pt x="717" y="285"/>
                </a:cubicBezTo>
                <a:cubicBezTo>
                  <a:pt x="698" y="295"/>
                  <a:pt x="674" y="300"/>
                  <a:pt x="645" y="300"/>
                </a:cubicBezTo>
                <a:cubicBezTo>
                  <a:pt x="613" y="300"/>
                  <a:pt x="588" y="291"/>
                  <a:pt x="570" y="273"/>
                </a:cubicBezTo>
                <a:cubicBezTo>
                  <a:pt x="552" y="255"/>
                  <a:pt x="543" y="230"/>
                  <a:pt x="543" y="199"/>
                </a:cubicBezTo>
                <a:cubicBezTo>
                  <a:pt x="543" y="165"/>
                  <a:pt x="553" y="139"/>
                  <a:pt x="572" y="120"/>
                </a:cubicBezTo>
                <a:cubicBezTo>
                  <a:pt x="591" y="101"/>
                  <a:pt x="615" y="91"/>
                  <a:pt x="643" y="91"/>
                </a:cubicBezTo>
                <a:cubicBezTo>
                  <a:pt x="672" y="91"/>
                  <a:pt x="695" y="100"/>
                  <a:pt x="710" y="117"/>
                </a:cubicBezTo>
                <a:close/>
                <a:moveTo>
                  <a:pt x="677" y="175"/>
                </a:moveTo>
                <a:cubicBezTo>
                  <a:pt x="677" y="147"/>
                  <a:pt x="666" y="132"/>
                  <a:pt x="643" y="132"/>
                </a:cubicBezTo>
                <a:cubicBezTo>
                  <a:pt x="633" y="132"/>
                  <a:pt x="624" y="136"/>
                  <a:pt x="617" y="145"/>
                </a:cubicBezTo>
                <a:cubicBezTo>
                  <a:pt x="610" y="153"/>
                  <a:pt x="605" y="163"/>
                  <a:pt x="604" y="175"/>
                </a:cubicBezTo>
                <a:lnTo>
                  <a:pt x="677" y="175"/>
                </a:lnTo>
                <a:close/>
                <a:moveTo>
                  <a:pt x="789" y="120"/>
                </a:moveTo>
                <a:cubicBezTo>
                  <a:pt x="769" y="140"/>
                  <a:pt x="759" y="166"/>
                  <a:pt x="759" y="200"/>
                </a:cubicBezTo>
                <a:cubicBezTo>
                  <a:pt x="759" y="230"/>
                  <a:pt x="768" y="254"/>
                  <a:pt x="787" y="272"/>
                </a:cubicBezTo>
                <a:cubicBezTo>
                  <a:pt x="806" y="291"/>
                  <a:pt x="831" y="300"/>
                  <a:pt x="862" y="300"/>
                </a:cubicBezTo>
                <a:cubicBezTo>
                  <a:pt x="888" y="300"/>
                  <a:pt x="908" y="296"/>
                  <a:pt x="922" y="288"/>
                </a:cubicBezTo>
                <a:cubicBezTo>
                  <a:pt x="922" y="238"/>
                  <a:pt x="922" y="238"/>
                  <a:pt x="922" y="238"/>
                </a:cubicBezTo>
                <a:cubicBezTo>
                  <a:pt x="907" y="248"/>
                  <a:pt x="892" y="253"/>
                  <a:pt x="877" y="253"/>
                </a:cubicBezTo>
                <a:cubicBezTo>
                  <a:pt x="860" y="253"/>
                  <a:pt x="846" y="248"/>
                  <a:pt x="836" y="238"/>
                </a:cubicBezTo>
                <a:cubicBezTo>
                  <a:pt x="826" y="228"/>
                  <a:pt x="821" y="214"/>
                  <a:pt x="821" y="196"/>
                </a:cubicBezTo>
                <a:cubicBezTo>
                  <a:pt x="821" y="178"/>
                  <a:pt x="827" y="164"/>
                  <a:pt x="837" y="153"/>
                </a:cubicBezTo>
                <a:cubicBezTo>
                  <a:pt x="847" y="143"/>
                  <a:pt x="861" y="138"/>
                  <a:pt x="879" y="138"/>
                </a:cubicBezTo>
                <a:cubicBezTo>
                  <a:pt x="895" y="138"/>
                  <a:pt x="909" y="143"/>
                  <a:pt x="922" y="152"/>
                </a:cubicBezTo>
                <a:cubicBezTo>
                  <a:pt x="922" y="100"/>
                  <a:pt x="922" y="100"/>
                  <a:pt x="922" y="100"/>
                </a:cubicBezTo>
                <a:cubicBezTo>
                  <a:pt x="911" y="94"/>
                  <a:pt x="894" y="91"/>
                  <a:pt x="871" y="91"/>
                </a:cubicBezTo>
                <a:cubicBezTo>
                  <a:pt x="837" y="91"/>
                  <a:pt x="810" y="101"/>
                  <a:pt x="789" y="120"/>
                </a:cubicBezTo>
                <a:close/>
                <a:moveTo>
                  <a:pt x="1086" y="91"/>
                </a:moveTo>
                <a:cubicBezTo>
                  <a:pt x="1060" y="91"/>
                  <a:pt x="1039" y="102"/>
                  <a:pt x="1024" y="125"/>
                </a:cubicBezTo>
                <a:cubicBezTo>
                  <a:pt x="1023" y="125"/>
                  <a:pt x="1023" y="125"/>
                  <a:pt x="1023" y="125"/>
                </a:cubicBezTo>
                <a:cubicBezTo>
                  <a:pt x="1023" y="0"/>
                  <a:pt x="1023" y="0"/>
                  <a:pt x="1023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62" y="295"/>
                  <a:pt x="962" y="295"/>
                  <a:pt x="962" y="295"/>
                </a:cubicBezTo>
                <a:cubicBezTo>
                  <a:pt x="1023" y="295"/>
                  <a:pt x="1023" y="295"/>
                  <a:pt x="1023" y="295"/>
                </a:cubicBezTo>
                <a:cubicBezTo>
                  <a:pt x="1023" y="181"/>
                  <a:pt x="1023" y="181"/>
                  <a:pt x="1023" y="181"/>
                </a:cubicBezTo>
                <a:cubicBezTo>
                  <a:pt x="1023" y="169"/>
                  <a:pt x="1027" y="158"/>
                  <a:pt x="1034" y="150"/>
                </a:cubicBezTo>
                <a:cubicBezTo>
                  <a:pt x="1040" y="142"/>
                  <a:pt x="1049" y="138"/>
                  <a:pt x="1060" y="138"/>
                </a:cubicBezTo>
                <a:cubicBezTo>
                  <a:pt x="1081" y="138"/>
                  <a:pt x="1092" y="153"/>
                  <a:pt x="1092" y="182"/>
                </a:cubicBezTo>
                <a:cubicBezTo>
                  <a:pt x="1092" y="295"/>
                  <a:pt x="1092" y="295"/>
                  <a:pt x="1092" y="295"/>
                </a:cubicBezTo>
                <a:cubicBezTo>
                  <a:pt x="1153" y="295"/>
                  <a:pt x="1153" y="295"/>
                  <a:pt x="1153" y="295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18"/>
                  <a:pt x="1131" y="91"/>
                  <a:pt x="1086" y="91"/>
                </a:cubicBezTo>
                <a:close/>
                <a:moveTo>
                  <a:pt x="1278" y="35"/>
                </a:moveTo>
                <a:cubicBezTo>
                  <a:pt x="1217" y="53"/>
                  <a:pt x="1217" y="53"/>
                  <a:pt x="1217" y="53"/>
                </a:cubicBezTo>
                <a:cubicBezTo>
                  <a:pt x="1217" y="96"/>
                  <a:pt x="1217" y="96"/>
                  <a:pt x="1217" y="96"/>
                </a:cubicBezTo>
                <a:cubicBezTo>
                  <a:pt x="1184" y="96"/>
                  <a:pt x="1184" y="96"/>
                  <a:pt x="1184" y="96"/>
                </a:cubicBezTo>
                <a:cubicBezTo>
                  <a:pt x="1184" y="141"/>
                  <a:pt x="1184" y="141"/>
                  <a:pt x="1184" y="141"/>
                </a:cubicBezTo>
                <a:cubicBezTo>
                  <a:pt x="1217" y="141"/>
                  <a:pt x="1217" y="141"/>
                  <a:pt x="1217" y="141"/>
                </a:cubicBezTo>
                <a:cubicBezTo>
                  <a:pt x="1217" y="232"/>
                  <a:pt x="1217" y="232"/>
                  <a:pt x="1217" y="232"/>
                </a:cubicBezTo>
                <a:cubicBezTo>
                  <a:pt x="1217" y="277"/>
                  <a:pt x="1238" y="300"/>
                  <a:pt x="1282" y="300"/>
                </a:cubicBezTo>
                <a:cubicBezTo>
                  <a:pt x="1300" y="300"/>
                  <a:pt x="1314" y="297"/>
                  <a:pt x="1323" y="293"/>
                </a:cubicBezTo>
                <a:cubicBezTo>
                  <a:pt x="1323" y="247"/>
                  <a:pt x="1323" y="247"/>
                  <a:pt x="1323" y="247"/>
                </a:cubicBezTo>
                <a:cubicBezTo>
                  <a:pt x="1316" y="251"/>
                  <a:pt x="1309" y="253"/>
                  <a:pt x="1303" y="253"/>
                </a:cubicBezTo>
                <a:cubicBezTo>
                  <a:pt x="1286" y="253"/>
                  <a:pt x="1278" y="242"/>
                  <a:pt x="1278" y="222"/>
                </a:cubicBezTo>
                <a:cubicBezTo>
                  <a:pt x="1278" y="141"/>
                  <a:pt x="1278" y="141"/>
                  <a:pt x="1278" y="141"/>
                </a:cubicBezTo>
                <a:cubicBezTo>
                  <a:pt x="1323" y="141"/>
                  <a:pt x="1323" y="141"/>
                  <a:pt x="1323" y="141"/>
                </a:cubicBezTo>
                <a:cubicBezTo>
                  <a:pt x="1323" y="96"/>
                  <a:pt x="1323" y="96"/>
                  <a:pt x="1323" y="96"/>
                </a:cubicBezTo>
                <a:cubicBezTo>
                  <a:pt x="1278" y="96"/>
                  <a:pt x="1278" y="96"/>
                  <a:pt x="1278" y="96"/>
                </a:cubicBezTo>
                <a:lnTo>
                  <a:pt x="1278" y="35"/>
                </a:lnTo>
                <a:close/>
                <a:moveTo>
                  <a:pt x="1385" y="236"/>
                </a:moveTo>
                <a:cubicBezTo>
                  <a:pt x="1374" y="236"/>
                  <a:pt x="1365" y="239"/>
                  <a:pt x="1359" y="245"/>
                </a:cubicBezTo>
                <a:cubicBezTo>
                  <a:pt x="1352" y="251"/>
                  <a:pt x="1348" y="258"/>
                  <a:pt x="1348" y="268"/>
                </a:cubicBezTo>
                <a:cubicBezTo>
                  <a:pt x="1348" y="277"/>
                  <a:pt x="1352" y="284"/>
                  <a:pt x="1358" y="291"/>
                </a:cubicBezTo>
                <a:cubicBezTo>
                  <a:pt x="1365" y="297"/>
                  <a:pt x="1373" y="300"/>
                  <a:pt x="1384" y="300"/>
                </a:cubicBezTo>
                <a:cubicBezTo>
                  <a:pt x="1394" y="300"/>
                  <a:pt x="1403" y="297"/>
                  <a:pt x="1410" y="291"/>
                </a:cubicBezTo>
                <a:cubicBezTo>
                  <a:pt x="1417" y="285"/>
                  <a:pt x="1420" y="277"/>
                  <a:pt x="1420" y="268"/>
                </a:cubicBezTo>
                <a:cubicBezTo>
                  <a:pt x="1420" y="258"/>
                  <a:pt x="1417" y="251"/>
                  <a:pt x="1410" y="245"/>
                </a:cubicBezTo>
                <a:cubicBezTo>
                  <a:pt x="1404" y="239"/>
                  <a:pt x="1395" y="236"/>
                  <a:pt x="1385" y="236"/>
                </a:cubicBezTo>
                <a:close/>
                <a:moveTo>
                  <a:pt x="1588" y="91"/>
                </a:moveTo>
                <a:cubicBezTo>
                  <a:pt x="1560" y="91"/>
                  <a:pt x="1539" y="103"/>
                  <a:pt x="1524" y="127"/>
                </a:cubicBezTo>
                <a:cubicBezTo>
                  <a:pt x="1524" y="127"/>
                  <a:pt x="1524" y="127"/>
                  <a:pt x="1524" y="127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462" y="96"/>
                  <a:pt x="1462" y="96"/>
                  <a:pt x="1462" y="96"/>
                </a:cubicBezTo>
                <a:cubicBezTo>
                  <a:pt x="1462" y="295"/>
                  <a:pt x="1462" y="295"/>
                  <a:pt x="1462" y="295"/>
                </a:cubicBezTo>
                <a:cubicBezTo>
                  <a:pt x="1524" y="295"/>
                  <a:pt x="1524" y="295"/>
                  <a:pt x="1524" y="295"/>
                </a:cubicBezTo>
                <a:cubicBezTo>
                  <a:pt x="1524" y="181"/>
                  <a:pt x="1524" y="181"/>
                  <a:pt x="1524" y="181"/>
                </a:cubicBezTo>
                <a:cubicBezTo>
                  <a:pt x="1524" y="169"/>
                  <a:pt x="1527" y="158"/>
                  <a:pt x="1534" y="150"/>
                </a:cubicBezTo>
                <a:cubicBezTo>
                  <a:pt x="1541" y="142"/>
                  <a:pt x="1550" y="138"/>
                  <a:pt x="1560" y="138"/>
                </a:cubicBezTo>
                <a:cubicBezTo>
                  <a:pt x="1582" y="138"/>
                  <a:pt x="1593" y="153"/>
                  <a:pt x="1593" y="184"/>
                </a:cubicBezTo>
                <a:cubicBezTo>
                  <a:pt x="1593" y="295"/>
                  <a:pt x="1593" y="295"/>
                  <a:pt x="1593" y="295"/>
                </a:cubicBezTo>
                <a:cubicBezTo>
                  <a:pt x="1655" y="295"/>
                  <a:pt x="1655" y="295"/>
                  <a:pt x="1655" y="295"/>
                </a:cubicBezTo>
                <a:cubicBezTo>
                  <a:pt x="1655" y="173"/>
                  <a:pt x="1655" y="173"/>
                  <a:pt x="1655" y="173"/>
                </a:cubicBezTo>
                <a:cubicBezTo>
                  <a:pt x="1655" y="118"/>
                  <a:pt x="1632" y="91"/>
                  <a:pt x="1588" y="91"/>
                </a:cubicBezTo>
                <a:close/>
                <a:moveTo>
                  <a:pt x="1703" y="0"/>
                </a:moveTo>
                <a:cubicBezTo>
                  <a:pt x="1703" y="295"/>
                  <a:pt x="1703" y="295"/>
                  <a:pt x="1703" y="295"/>
                </a:cubicBezTo>
                <a:cubicBezTo>
                  <a:pt x="1765" y="295"/>
                  <a:pt x="1765" y="295"/>
                  <a:pt x="1765" y="295"/>
                </a:cubicBezTo>
                <a:cubicBezTo>
                  <a:pt x="1765" y="0"/>
                  <a:pt x="1765" y="0"/>
                  <a:pt x="1765" y="0"/>
                </a:cubicBezTo>
                <a:lnTo>
                  <a:pt x="17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CDC6A206-75AC-4A75-97EE-B296C24E1C25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9492778" y="6071184"/>
            <a:ext cx="344701" cy="127079"/>
          </a:xfrm>
          <a:custGeom>
            <a:avLst/>
            <a:gdLst>
              <a:gd name="T0" fmla="*/ 316 w 813"/>
              <a:gd name="T1" fmla="*/ 171 h 300"/>
              <a:gd name="T2" fmla="*/ 316 w 813"/>
              <a:gd name="T3" fmla="*/ 295 h 300"/>
              <a:gd name="T4" fmla="*/ 255 w 813"/>
              <a:gd name="T5" fmla="*/ 295 h 300"/>
              <a:gd name="T6" fmla="*/ 255 w 813"/>
              <a:gd name="T7" fmla="*/ 181 h 300"/>
              <a:gd name="T8" fmla="*/ 223 w 813"/>
              <a:gd name="T9" fmla="*/ 138 h 300"/>
              <a:gd name="T10" fmla="*/ 198 w 813"/>
              <a:gd name="T11" fmla="*/ 151 h 300"/>
              <a:gd name="T12" fmla="*/ 189 w 813"/>
              <a:gd name="T13" fmla="*/ 184 h 300"/>
              <a:gd name="T14" fmla="*/ 189 w 813"/>
              <a:gd name="T15" fmla="*/ 295 h 300"/>
              <a:gd name="T16" fmla="*/ 127 w 813"/>
              <a:gd name="T17" fmla="*/ 295 h 300"/>
              <a:gd name="T18" fmla="*/ 127 w 813"/>
              <a:gd name="T19" fmla="*/ 180 h 300"/>
              <a:gd name="T20" fmla="*/ 96 w 813"/>
              <a:gd name="T21" fmla="*/ 138 h 300"/>
              <a:gd name="T22" fmla="*/ 71 w 813"/>
              <a:gd name="T23" fmla="*/ 150 h 300"/>
              <a:gd name="T24" fmla="*/ 61 w 813"/>
              <a:gd name="T25" fmla="*/ 184 h 300"/>
              <a:gd name="T26" fmla="*/ 61 w 813"/>
              <a:gd name="T27" fmla="*/ 295 h 300"/>
              <a:gd name="T28" fmla="*/ 0 w 813"/>
              <a:gd name="T29" fmla="*/ 295 h 300"/>
              <a:gd name="T30" fmla="*/ 0 w 813"/>
              <a:gd name="T31" fmla="*/ 96 h 300"/>
              <a:gd name="T32" fmla="*/ 61 w 813"/>
              <a:gd name="T33" fmla="*/ 96 h 300"/>
              <a:gd name="T34" fmla="*/ 61 w 813"/>
              <a:gd name="T35" fmla="*/ 127 h 300"/>
              <a:gd name="T36" fmla="*/ 62 w 813"/>
              <a:gd name="T37" fmla="*/ 127 h 300"/>
              <a:gd name="T38" fmla="*/ 89 w 813"/>
              <a:gd name="T39" fmla="*/ 101 h 300"/>
              <a:gd name="T40" fmla="*/ 126 w 813"/>
              <a:gd name="T41" fmla="*/ 91 h 300"/>
              <a:gd name="T42" fmla="*/ 184 w 813"/>
              <a:gd name="T43" fmla="*/ 128 h 300"/>
              <a:gd name="T44" fmla="*/ 251 w 813"/>
              <a:gd name="T45" fmla="*/ 91 h 300"/>
              <a:gd name="T46" fmla="*/ 316 w 813"/>
              <a:gd name="T47" fmla="*/ 171 h 300"/>
              <a:gd name="T48" fmla="*/ 551 w 813"/>
              <a:gd name="T49" fmla="*/ 117 h 300"/>
              <a:gd name="T50" fmla="*/ 572 w 813"/>
              <a:gd name="T51" fmla="*/ 190 h 300"/>
              <a:gd name="T52" fmla="*/ 547 w 813"/>
              <a:gd name="T53" fmla="*/ 270 h 300"/>
              <a:gd name="T54" fmla="*/ 482 w 813"/>
              <a:gd name="T55" fmla="*/ 300 h 300"/>
              <a:gd name="T56" fmla="*/ 427 w 813"/>
              <a:gd name="T57" fmla="*/ 272 h 300"/>
              <a:gd name="T58" fmla="*/ 426 w 813"/>
              <a:gd name="T59" fmla="*/ 272 h 300"/>
              <a:gd name="T60" fmla="*/ 426 w 813"/>
              <a:gd name="T61" fmla="*/ 295 h 300"/>
              <a:gd name="T62" fmla="*/ 365 w 813"/>
              <a:gd name="T63" fmla="*/ 295 h 300"/>
              <a:gd name="T64" fmla="*/ 365 w 813"/>
              <a:gd name="T65" fmla="*/ 0 h 300"/>
              <a:gd name="T66" fmla="*/ 426 w 813"/>
              <a:gd name="T67" fmla="*/ 0 h 300"/>
              <a:gd name="T68" fmla="*/ 426 w 813"/>
              <a:gd name="T69" fmla="*/ 126 h 300"/>
              <a:gd name="T70" fmla="*/ 427 w 813"/>
              <a:gd name="T71" fmla="*/ 126 h 300"/>
              <a:gd name="T72" fmla="*/ 492 w 813"/>
              <a:gd name="T73" fmla="*/ 91 h 300"/>
              <a:gd name="T74" fmla="*/ 551 w 813"/>
              <a:gd name="T75" fmla="*/ 117 h 300"/>
              <a:gd name="T76" fmla="*/ 509 w 813"/>
              <a:gd name="T77" fmla="*/ 191 h 300"/>
              <a:gd name="T78" fmla="*/ 498 w 813"/>
              <a:gd name="T79" fmla="*/ 152 h 300"/>
              <a:gd name="T80" fmla="*/ 468 w 813"/>
              <a:gd name="T81" fmla="*/ 138 h 300"/>
              <a:gd name="T82" fmla="*/ 437 w 813"/>
              <a:gd name="T83" fmla="*/ 152 h 300"/>
              <a:gd name="T84" fmla="*/ 425 w 813"/>
              <a:gd name="T85" fmla="*/ 188 h 300"/>
              <a:gd name="T86" fmla="*/ 425 w 813"/>
              <a:gd name="T87" fmla="*/ 208 h 300"/>
              <a:gd name="T88" fmla="*/ 436 w 813"/>
              <a:gd name="T89" fmla="*/ 240 h 300"/>
              <a:gd name="T90" fmla="*/ 465 w 813"/>
              <a:gd name="T91" fmla="*/ 253 h 300"/>
              <a:gd name="T92" fmla="*/ 497 w 813"/>
              <a:gd name="T93" fmla="*/ 237 h 300"/>
              <a:gd name="T94" fmla="*/ 509 w 813"/>
              <a:gd name="T95" fmla="*/ 191 h 300"/>
              <a:gd name="T96" fmla="*/ 813 w 813"/>
              <a:gd name="T97" fmla="*/ 193 h 300"/>
              <a:gd name="T98" fmla="*/ 784 w 813"/>
              <a:gd name="T99" fmla="*/ 271 h 300"/>
              <a:gd name="T100" fmla="*/ 704 w 813"/>
              <a:gd name="T101" fmla="*/ 300 h 300"/>
              <a:gd name="T102" fmla="*/ 626 w 813"/>
              <a:gd name="T103" fmla="*/ 272 h 300"/>
              <a:gd name="T104" fmla="*/ 597 w 813"/>
              <a:gd name="T105" fmla="*/ 196 h 300"/>
              <a:gd name="T106" fmla="*/ 627 w 813"/>
              <a:gd name="T107" fmla="*/ 119 h 300"/>
              <a:gd name="T108" fmla="*/ 707 w 813"/>
              <a:gd name="T109" fmla="*/ 91 h 300"/>
              <a:gd name="T110" fmla="*/ 785 w 813"/>
              <a:gd name="T111" fmla="*/ 119 h 300"/>
              <a:gd name="T112" fmla="*/ 813 w 813"/>
              <a:gd name="T113" fmla="*/ 193 h 300"/>
              <a:gd name="T114" fmla="*/ 750 w 813"/>
              <a:gd name="T115" fmla="*/ 194 h 300"/>
              <a:gd name="T116" fmla="*/ 706 w 813"/>
              <a:gd name="T117" fmla="*/ 138 h 300"/>
              <a:gd name="T118" fmla="*/ 672 w 813"/>
              <a:gd name="T119" fmla="*/ 153 h 300"/>
              <a:gd name="T120" fmla="*/ 660 w 813"/>
              <a:gd name="T121" fmla="*/ 195 h 300"/>
              <a:gd name="T122" fmla="*/ 706 w 813"/>
              <a:gd name="T123" fmla="*/ 253 h 300"/>
              <a:gd name="T124" fmla="*/ 750 w 813"/>
              <a:gd name="T125" fmla="*/ 19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300">
                <a:moveTo>
                  <a:pt x="316" y="171"/>
                </a:moveTo>
                <a:cubicBezTo>
                  <a:pt x="316" y="295"/>
                  <a:pt x="316" y="295"/>
                  <a:pt x="316" y="295"/>
                </a:cubicBezTo>
                <a:cubicBezTo>
                  <a:pt x="255" y="295"/>
                  <a:pt x="255" y="295"/>
                  <a:pt x="255" y="295"/>
                </a:cubicBezTo>
                <a:cubicBezTo>
                  <a:pt x="255" y="181"/>
                  <a:pt x="255" y="181"/>
                  <a:pt x="255" y="181"/>
                </a:cubicBezTo>
                <a:cubicBezTo>
                  <a:pt x="255" y="152"/>
                  <a:pt x="244" y="138"/>
                  <a:pt x="223" y="138"/>
                </a:cubicBezTo>
                <a:cubicBezTo>
                  <a:pt x="213" y="138"/>
                  <a:pt x="204" y="142"/>
                  <a:pt x="198" y="151"/>
                </a:cubicBezTo>
                <a:cubicBezTo>
                  <a:pt x="192" y="160"/>
                  <a:pt x="189" y="171"/>
                  <a:pt x="189" y="184"/>
                </a:cubicBezTo>
                <a:cubicBezTo>
                  <a:pt x="189" y="295"/>
                  <a:pt x="189" y="295"/>
                  <a:pt x="189" y="295"/>
                </a:cubicBezTo>
                <a:cubicBezTo>
                  <a:pt x="127" y="295"/>
                  <a:pt x="127" y="295"/>
                  <a:pt x="127" y="295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52"/>
                  <a:pt x="117" y="138"/>
                  <a:pt x="96" y="138"/>
                </a:cubicBezTo>
                <a:cubicBezTo>
                  <a:pt x="85" y="138"/>
                  <a:pt x="77" y="142"/>
                  <a:pt x="71" y="150"/>
                </a:cubicBezTo>
                <a:cubicBezTo>
                  <a:pt x="64" y="159"/>
                  <a:pt x="61" y="170"/>
                  <a:pt x="61" y="184"/>
                </a:cubicBezTo>
                <a:cubicBezTo>
                  <a:pt x="61" y="295"/>
                  <a:pt x="61" y="295"/>
                  <a:pt x="61" y="295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96"/>
                  <a:pt x="0" y="96"/>
                  <a:pt x="0" y="96"/>
                </a:cubicBezTo>
                <a:cubicBezTo>
                  <a:pt x="61" y="96"/>
                  <a:pt x="61" y="96"/>
                  <a:pt x="61" y="96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7"/>
                  <a:pt x="62" y="127"/>
                  <a:pt x="62" y="127"/>
                </a:cubicBezTo>
                <a:cubicBezTo>
                  <a:pt x="68" y="116"/>
                  <a:pt x="77" y="108"/>
                  <a:pt x="89" y="101"/>
                </a:cubicBezTo>
                <a:cubicBezTo>
                  <a:pt x="100" y="94"/>
                  <a:pt x="113" y="91"/>
                  <a:pt x="126" y="91"/>
                </a:cubicBezTo>
                <a:cubicBezTo>
                  <a:pt x="154" y="91"/>
                  <a:pt x="174" y="103"/>
                  <a:pt x="184" y="128"/>
                </a:cubicBezTo>
                <a:cubicBezTo>
                  <a:pt x="199" y="103"/>
                  <a:pt x="222" y="91"/>
                  <a:pt x="251" y="91"/>
                </a:cubicBezTo>
                <a:cubicBezTo>
                  <a:pt x="294" y="91"/>
                  <a:pt x="316" y="118"/>
                  <a:pt x="316" y="171"/>
                </a:cubicBezTo>
                <a:close/>
                <a:moveTo>
                  <a:pt x="551" y="117"/>
                </a:moveTo>
                <a:cubicBezTo>
                  <a:pt x="565" y="135"/>
                  <a:pt x="572" y="159"/>
                  <a:pt x="572" y="190"/>
                </a:cubicBezTo>
                <a:cubicBezTo>
                  <a:pt x="572" y="223"/>
                  <a:pt x="564" y="250"/>
                  <a:pt x="547" y="270"/>
                </a:cubicBezTo>
                <a:cubicBezTo>
                  <a:pt x="531" y="290"/>
                  <a:pt x="510" y="300"/>
                  <a:pt x="482" y="300"/>
                </a:cubicBezTo>
                <a:cubicBezTo>
                  <a:pt x="458" y="300"/>
                  <a:pt x="439" y="291"/>
                  <a:pt x="427" y="272"/>
                </a:cubicBezTo>
                <a:cubicBezTo>
                  <a:pt x="426" y="272"/>
                  <a:pt x="426" y="272"/>
                  <a:pt x="426" y="272"/>
                </a:cubicBezTo>
                <a:cubicBezTo>
                  <a:pt x="426" y="295"/>
                  <a:pt x="426" y="295"/>
                  <a:pt x="426" y="295"/>
                </a:cubicBezTo>
                <a:cubicBezTo>
                  <a:pt x="365" y="295"/>
                  <a:pt x="365" y="295"/>
                  <a:pt x="365" y="295"/>
                </a:cubicBezTo>
                <a:cubicBezTo>
                  <a:pt x="365" y="0"/>
                  <a:pt x="365" y="0"/>
                  <a:pt x="365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26"/>
                  <a:pt x="426" y="126"/>
                  <a:pt x="426" y="126"/>
                </a:cubicBezTo>
                <a:cubicBezTo>
                  <a:pt x="427" y="126"/>
                  <a:pt x="427" y="126"/>
                  <a:pt x="427" y="126"/>
                </a:cubicBezTo>
                <a:cubicBezTo>
                  <a:pt x="442" y="103"/>
                  <a:pt x="464" y="91"/>
                  <a:pt x="492" y="91"/>
                </a:cubicBezTo>
                <a:cubicBezTo>
                  <a:pt x="517" y="91"/>
                  <a:pt x="537" y="100"/>
                  <a:pt x="551" y="117"/>
                </a:cubicBezTo>
                <a:close/>
                <a:moveTo>
                  <a:pt x="509" y="191"/>
                </a:moveTo>
                <a:cubicBezTo>
                  <a:pt x="509" y="174"/>
                  <a:pt x="505" y="161"/>
                  <a:pt x="498" y="152"/>
                </a:cubicBezTo>
                <a:cubicBezTo>
                  <a:pt x="491" y="143"/>
                  <a:pt x="481" y="138"/>
                  <a:pt x="468" y="138"/>
                </a:cubicBezTo>
                <a:cubicBezTo>
                  <a:pt x="456" y="138"/>
                  <a:pt x="445" y="143"/>
                  <a:pt x="437" y="152"/>
                </a:cubicBezTo>
                <a:cubicBezTo>
                  <a:pt x="429" y="161"/>
                  <a:pt x="425" y="173"/>
                  <a:pt x="425" y="188"/>
                </a:cubicBezTo>
                <a:cubicBezTo>
                  <a:pt x="425" y="208"/>
                  <a:pt x="425" y="208"/>
                  <a:pt x="425" y="208"/>
                </a:cubicBezTo>
                <a:cubicBezTo>
                  <a:pt x="425" y="221"/>
                  <a:pt x="429" y="232"/>
                  <a:pt x="436" y="240"/>
                </a:cubicBezTo>
                <a:cubicBezTo>
                  <a:pt x="444" y="249"/>
                  <a:pt x="453" y="253"/>
                  <a:pt x="465" y="253"/>
                </a:cubicBezTo>
                <a:cubicBezTo>
                  <a:pt x="479" y="253"/>
                  <a:pt x="489" y="247"/>
                  <a:pt x="497" y="237"/>
                </a:cubicBezTo>
                <a:cubicBezTo>
                  <a:pt x="505" y="226"/>
                  <a:pt x="509" y="210"/>
                  <a:pt x="509" y="191"/>
                </a:cubicBezTo>
                <a:close/>
                <a:moveTo>
                  <a:pt x="813" y="193"/>
                </a:moveTo>
                <a:cubicBezTo>
                  <a:pt x="813" y="226"/>
                  <a:pt x="803" y="252"/>
                  <a:pt x="784" y="271"/>
                </a:cubicBezTo>
                <a:cubicBezTo>
                  <a:pt x="764" y="290"/>
                  <a:pt x="738" y="300"/>
                  <a:pt x="704" y="300"/>
                </a:cubicBezTo>
                <a:cubicBezTo>
                  <a:pt x="671" y="300"/>
                  <a:pt x="645" y="291"/>
                  <a:pt x="626" y="272"/>
                </a:cubicBezTo>
                <a:cubicBezTo>
                  <a:pt x="607" y="253"/>
                  <a:pt x="597" y="228"/>
                  <a:pt x="597" y="196"/>
                </a:cubicBezTo>
                <a:cubicBezTo>
                  <a:pt x="597" y="163"/>
                  <a:pt x="607" y="137"/>
                  <a:pt x="627" y="119"/>
                </a:cubicBezTo>
                <a:cubicBezTo>
                  <a:pt x="647" y="100"/>
                  <a:pt x="673" y="91"/>
                  <a:pt x="707" y="91"/>
                </a:cubicBezTo>
                <a:cubicBezTo>
                  <a:pt x="740" y="91"/>
                  <a:pt x="766" y="100"/>
                  <a:pt x="785" y="119"/>
                </a:cubicBezTo>
                <a:cubicBezTo>
                  <a:pt x="804" y="137"/>
                  <a:pt x="813" y="162"/>
                  <a:pt x="813" y="193"/>
                </a:cubicBezTo>
                <a:close/>
                <a:moveTo>
                  <a:pt x="750" y="194"/>
                </a:moveTo>
                <a:cubicBezTo>
                  <a:pt x="750" y="157"/>
                  <a:pt x="735" y="138"/>
                  <a:pt x="706" y="138"/>
                </a:cubicBezTo>
                <a:cubicBezTo>
                  <a:pt x="691" y="138"/>
                  <a:pt x="680" y="143"/>
                  <a:pt x="672" y="153"/>
                </a:cubicBezTo>
                <a:cubicBezTo>
                  <a:pt x="664" y="163"/>
                  <a:pt x="660" y="177"/>
                  <a:pt x="660" y="195"/>
                </a:cubicBezTo>
                <a:cubicBezTo>
                  <a:pt x="660" y="234"/>
                  <a:pt x="675" y="253"/>
                  <a:pt x="706" y="253"/>
                </a:cubicBezTo>
                <a:cubicBezTo>
                  <a:pt x="736" y="253"/>
                  <a:pt x="750" y="233"/>
                  <a:pt x="750" y="19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31D0FF1F-7CCB-4A92-903F-3DD77450A463}"/>
              </a:ext>
            </a:extLst>
          </p:cNvPr>
          <p:cNvSpPr>
            <a:spLocks noSelect="1"/>
          </p:cNvSpPr>
          <p:nvPr userDrawn="1"/>
        </p:nvSpPr>
        <p:spPr bwMode="gray">
          <a:xfrm>
            <a:off x="4763" y="719138"/>
            <a:ext cx="2298700" cy="1441450"/>
          </a:xfrm>
          <a:custGeom>
            <a:avLst/>
            <a:gdLst>
              <a:gd name="T0" fmla="*/ 5433 w 5433"/>
              <a:gd name="T1" fmla="*/ 750 h 3403"/>
              <a:gd name="T2" fmla="*/ 4683 w 5433"/>
              <a:gd name="T3" fmla="*/ 0 h 3403"/>
              <a:gd name="T4" fmla="*/ 0 w 5433"/>
              <a:gd name="T5" fmla="*/ 0 h 3403"/>
              <a:gd name="T6" fmla="*/ 0 w 5433"/>
              <a:gd name="T7" fmla="*/ 3403 h 3403"/>
              <a:gd name="T8" fmla="*/ 5433 w 5433"/>
              <a:gd name="T9" fmla="*/ 3403 h 3403"/>
              <a:gd name="T10" fmla="*/ 5433 w 5433"/>
              <a:gd name="T11" fmla="*/ 750 h 3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33" h="3403">
                <a:moveTo>
                  <a:pt x="5433" y="750"/>
                </a:moveTo>
                <a:cubicBezTo>
                  <a:pt x="5433" y="338"/>
                  <a:pt x="5095" y="0"/>
                  <a:pt x="46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03"/>
                  <a:pt x="0" y="3403"/>
                  <a:pt x="0" y="3403"/>
                </a:cubicBezTo>
                <a:cubicBezTo>
                  <a:pt x="5433" y="3403"/>
                  <a:pt x="5433" y="3403"/>
                  <a:pt x="5433" y="3403"/>
                </a:cubicBezTo>
                <a:lnTo>
                  <a:pt x="5433" y="750"/>
                </a:lnTo>
                <a:close/>
              </a:path>
            </a:pathLst>
          </a:custGeom>
          <a:solidFill>
            <a:srgbClr val="009EE2"/>
          </a:solidFill>
          <a:ln>
            <a:noFill/>
          </a:ln>
          <a:effectLst>
            <a:outerShdw blurRad="76200" sx="104000" sy="104000" algn="ctr" rotWithShape="0">
              <a:srgbClr val="D0CECE">
                <a:alpha val="76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6" name="***logo">
            <a:extLst>
              <a:ext uri="{FF2B5EF4-FFF2-40B4-BE49-F238E27FC236}">
                <a16:creationId xmlns:a16="http://schemas.microsoft.com/office/drawing/2014/main" id="{A2409C37-EC2C-4007-89C3-F83F32B5BFF0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4680" y="719280"/>
            <a:ext cx="2298600" cy="144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56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 noSelect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nl-NL" noProof="1"/>
              <a:t>[Titel]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 hidden="1">
            <a:extLst>
              <a:ext uri="{FF2B5EF4-FFF2-40B4-BE49-F238E27FC236}">
                <a16:creationId xmlns:a16="http://schemas.microsoft.com/office/drawing/2014/main" id="{60ABDAD1-1417-4A76-B2E5-DEB5397BB4D7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393" y="0"/>
            <a:ext cx="12188389" cy="6858000"/>
          </a:xfrm>
          <a:prstGeom prst="rect">
            <a:avLst/>
          </a:prstGeom>
        </p:spPr>
      </p:pic>
      <p:pic>
        <p:nvPicPr>
          <p:cNvPr id="10" name="***druppels">
            <a:extLst>
              <a:ext uri="{FF2B5EF4-FFF2-40B4-BE49-F238E27FC236}">
                <a16:creationId xmlns:a16="http://schemas.microsoft.com/office/drawing/2014/main" id="{720F36EC-87A9-44DD-BB0D-0AAA2D3BE9E8}"/>
              </a:ext>
            </a:extLst>
          </p:cNvPr>
          <p:cNvPicPr>
            <a:picLocks noSelect="1" noChangeAspect="1"/>
          </p:cNvPicPr>
          <p:nvPr userDrawn="1"/>
        </p:nvPicPr>
        <p:blipFill>
          <a:blip r:embed="rId15"/>
          <a:stretch>
            <a:fillRect/>
          </a:stretch>
        </p:blipFill>
        <p:spPr bwMode="gray">
          <a:xfrm>
            <a:off x="0" y="0"/>
            <a:ext cx="2529840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 noSelect="1"/>
          </p:cNvSpPr>
          <p:nvPr>
            <p:ph type="title"/>
          </p:nvPr>
        </p:nvSpPr>
        <p:spPr bwMode="gray">
          <a:xfrm>
            <a:off x="1328739" y="377788"/>
            <a:ext cx="8153224" cy="1143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nl-NL" noProof="1"/>
              <a:t>Klik om de stijl te bewerken</a:t>
            </a:r>
          </a:p>
        </p:txBody>
      </p:sp>
      <p:sp>
        <p:nvSpPr>
          <p:cNvPr id="3" name="Tijdelijke aanduiding voor tekst 2 (JU-Free)"/>
          <p:cNvSpPr>
            <a:spLocks noGrp="1"/>
          </p:cNvSpPr>
          <p:nvPr>
            <p:ph type="body" idx="1"/>
          </p:nvPr>
        </p:nvSpPr>
        <p:spPr bwMode="gray">
          <a:xfrm>
            <a:off x="1345059" y="2312876"/>
            <a:ext cx="8712968" cy="33843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1"/>
              <a:t>JU-LEVEL1=Opsomming 1e niveau</a:t>
            </a:r>
          </a:p>
          <a:p>
            <a:pPr lvl="1"/>
            <a:r>
              <a:rPr lang="nl-NL" noProof="1"/>
              <a:t>JU-LEVEL2=Opsomming 2e niveau</a:t>
            </a:r>
          </a:p>
          <a:p>
            <a:pPr lvl="2"/>
            <a:r>
              <a:rPr lang="nl-NL" noProof="1"/>
              <a:t>JU-LEVEL3=Opsomming 3e niveau</a:t>
            </a:r>
          </a:p>
          <a:p>
            <a:pPr lvl="3"/>
            <a:r>
              <a:rPr lang="nl-NL" noProof="1"/>
              <a:t>JU-LEVEL4=Kop</a:t>
            </a:r>
          </a:p>
          <a:p>
            <a:pPr lvl="4"/>
            <a:r>
              <a:rPr lang="nl-NL" noProof="1"/>
              <a:t>JU-LEVEL5=Basistekst</a:t>
            </a:r>
          </a:p>
          <a:p>
            <a:pPr lvl="5"/>
            <a:r>
              <a:rPr lang="nl-NL" noProof="1"/>
              <a:t>JU-LEVEL6=Zwevend 1e niveau</a:t>
            </a:r>
          </a:p>
          <a:p>
            <a:pPr lvl="6"/>
            <a:r>
              <a:rPr lang="nl-NL" noProof="1"/>
              <a:t>JU-LEVEL7=Zwevend 2e niveau</a:t>
            </a:r>
          </a:p>
          <a:p>
            <a:pPr lvl="7"/>
            <a:r>
              <a:rPr lang="nl-NL" noProof="1"/>
              <a:t>JU-LEVEL8=Zwevend 3e niveau</a:t>
            </a:r>
          </a:p>
          <a:p>
            <a:pPr lvl="8"/>
            <a:r>
              <a:rPr lang="nl-NL" noProof="1"/>
              <a:t>JU-LEVEL9=Negende niveau</a:t>
            </a:r>
          </a:p>
        </p:txBody>
      </p:sp>
      <p:sp>
        <p:nvSpPr>
          <p:cNvPr id="4" name="Tijdelijke aanduiding voor datum 3"/>
          <p:cNvSpPr>
            <a:spLocks noGrp="1" noSelect="1"/>
          </p:cNvSpPr>
          <p:nvPr>
            <p:ph type="dt" sz="half" idx="2"/>
          </p:nvPr>
        </p:nvSpPr>
        <p:spPr bwMode="gray">
          <a:xfrm>
            <a:off x="184547" y="6021288"/>
            <a:ext cx="1705099" cy="25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fld id="{2923B9C5-BE15-4844-92EA-6B5A4B794705}" type="datetime4">
              <a:rPr lang="nl-NL" noProof="1" smtClean="0"/>
              <a:pPr/>
              <a:t>7 september 2022</a:t>
            </a:fld>
            <a:endParaRPr lang="nl-NL" noProof="1"/>
          </a:p>
        </p:txBody>
      </p:sp>
      <p:sp>
        <p:nvSpPr>
          <p:cNvPr id="5" name="Tijdelijke aanduiding voor voettekst 4"/>
          <p:cNvSpPr>
            <a:spLocks noGrp="1" noSelect="1"/>
          </p:cNvSpPr>
          <p:nvPr>
            <p:ph type="ftr" sz="quarter" idx="3"/>
          </p:nvPr>
        </p:nvSpPr>
        <p:spPr bwMode="gray">
          <a:xfrm>
            <a:off x="2101143" y="6021288"/>
            <a:ext cx="6265512" cy="25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noProof="1"/>
              <a:t>[Voornaam Achternaam]</a:t>
            </a:r>
          </a:p>
        </p:txBody>
      </p:sp>
      <p:sp>
        <p:nvSpPr>
          <p:cNvPr id="6" name="Tijdelijke aanduiding voor dianummer 5"/>
          <p:cNvSpPr>
            <a:spLocks noGrp="1" noSelect="1"/>
          </p:cNvSpPr>
          <p:nvPr>
            <p:ph type="sldNum" sz="quarter" idx="4"/>
          </p:nvPr>
        </p:nvSpPr>
        <p:spPr bwMode="gray">
          <a:xfrm>
            <a:off x="9986020" y="6021288"/>
            <a:ext cx="1613802" cy="25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noProof="1"/>
              <a:t> </a:t>
            </a:r>
            <a:fld id="{1336C48C-F87C-4E4B-81EF-5027B17D1F61}" type="slidenum">
              <a:rPr lang="nl-NL" noProof="1" smtClean="0"/>
              <a:pPr/>
              <a:t>‹nr.›</a:t>
            </a:fld>
            <a:endParaRPr lang="nl-NL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0" r:id="rId2"/>
    <p:sldLayoutId id="2147483711" r:id="rId3"/>
    <p:sldLayoutId id="2147483717" r:id="rId4"/>
    <p:sldLayoutId id="2147483715" r:id="rId5"/>
    <p:sldLayoutId id="2147483719" r:id="rId6"/>
    <p:sldLayoutId id="2147483720" r:id="rId7"/>
    <p:sldLayoutId id="2147483716" r:id="rId8"/>
    <p:sldLayoutId id="2147483713" r:id="rId9"/>
    <p:sldLayoutId id="2147483714" r:id="rId10"/>
    <p:sldLayoutId id="2147483721" r:id="rId11"/>
    <p:sldLayoutId id="2147483722" r:id="rId12"/>
  </p:sldLayoutIdLst>
  <p:hf sldNum="0" hdr="0" ftr="0" dt="0"/>
  <p:txStyles>
    <p:titleStyle>
      <a:lvl1pPr algn="l" defTabSz="1088937" rtl="0" eaLnBrk="1" latinLnBrk="0" hangingPunct="1">
        <a:spcBef>
          <a:spcPct val="0"/>
        </a:spcBef>
        <a:buNone/>
        <a:defRPr sz="3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0400" indent="-230400" algn="l" defTabSz="1088937" rtl="0" eaLnBrk="1" latinLnBrk="0" hangingPunct="1">
        <a:spcBef>
          <a:spcPts val="0"/>
        </a:spcBef>
        <a:buFont typeface="Arial" pitchFamily="34" charset="0"/>
        <a:buChar char="•"/>
        <a:defRPr sz="2700" b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37600" indent="-237600" algn="l" defTabSz="1088937" rtl="0" eaLnBrk="1" latinLnBrk="0" hangingPunct="1">
        <a:spcBef>
          <a:spcPts val="0"/>
        </a:spcBef>
        <a:buClr>
          <a:schemeClr val="tx1"/>
        </a:buClr>
        <a:buFont typeface="Arial" pitchFamily="34" charset="0"/>
        <a:buChar char="•"/>
        <a:defRPr sz="27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475200" indent="-237600" algn="l" defTabSz="1088937" rtl="0" eaLnBrk="1" latinLnBrk="0" hangingPunct="1">
        <a:spcBef>
          <a:spcPts val="0"/>
        </a:spcBef>
        <a:buFont typeface="Arial" pitchFamily="34" charset="0"/>
        <a:buChar char="•"/>
        <a:defRPr sz="1901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088937" rtl="0" eaLnBrk="1" latinLnBrk="0" hangingPunct="1">
        <a:spcBef>
          <a:spcPts val="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088937" rtl="0" eaLnBrk="1" latinLnBrk="0" hangingPunct="1">
        <a:spcBef>
          <a:spcPts val="1500"/>
        </a:spcBef>
        <a:buFont typeface="Arial" pitchFamily="34" charset="0"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0" indent="0" algn="l" defTabSz="1088937" rtl="0" eaLnBrk="1" latinLnBrk="0" hangingPunct="1">
        <a:spcBef>
          <a:spcPts val="0"/>
        </a:spcBef>
        <a:buFont typeface="Arial" pitchFamily="34" charset="0"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75200" indent="0" algn="l" defTabSz="1088937" rtl="0" eaLnBrk="1" latinLnBrk="0" hangingPunct="1">
        <a:spcBef>
          <a:spcPts val="0"/>
        </a:spcBef>
        <a:buFont typeface="Arial" pitchFamily="34" charset="0"/>
        <a:buNone/>
        <a:defRPr sz="2101" kern="1200">
          <a:solidFill>
            <a:schemeClr val="tx1"/>
          </a:solidFill>
          <a:latin typeface="+mn-lt"/>
          <a:ea typeface="+mn-ea"/>
          <a:cs typeface="+mn-cs"/>
        </a:defRPr>
      </a:lvl7pPr>
      <a:lvl8pPr marL="712800" indent="0" algn="l" defTabSz="1088937" rtl="0" eaLnBrk="1" latinLnBrk="0" hangingPunct="1">
        <a:spcBef>
          <a:spcPts val="0"/>
        </a:spcBef>
        <a:buFont typeface="Arial" pitchFamily="34" charset="0"/>
        <a:buNone/>
        <a:defRPr sz="1901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1088937" rtl="0" eaLnBrk="1" latinLnBrk="0" hangingPunct="1">
        <a:spcBef>
          <a:spcPts val="0"/>
        </a:spcBef>
        <a:buFont typeface="Arial" pitchFamily="34" charset="0"/>
        <a:buNone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1pPr>
      <a:lvl2pPr marL="544469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2pPr>
      <a:lvl3pPr marL="1088937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3pPr>
      <a:lvl4pPr marL="1633406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4pPr>
      <a:lvl5pPr marL="2177875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5pPr>
      <a:lvl6pPr marL="2722343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1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7pPr>
      <a:lvl8pPr marL="3811280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8pPr>
      <a:lvl9pPr marL="4355749" algn="l" defTabSz="1088937" rtl="0" eaLnBrk="1" latinLnBrk="0" hangingPunct="1">
        <a:defRPr sz="21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8880DD-08C7-4DE2-BE96-59E18BF4D8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1043" y="3068960"/>
            <a:ext cx="9152649" cy="1758057"/>
          </a:xfrm>
        </p:spPr>
        <p:txBody>
          <a:bodyPr/>
          <a:lstStyle/>
          <a:p>
            <a:r>
              <a:rPr lang="nl-NL" sz="4800" dirty="0"/>
              <a:t>P2 – les 2: Vak: Onbegrepen gedrag</a:t>
            </a:r>
            <a:endParaRPr lang="nl-NL" sz="4800" dirty="0">
              <a:cs typeface="Arial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0F51F9-5BDF-413C-92A8-C6986B80BB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7468" y="5373216"/>
            <a:ext cx="9145016" cy="564468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>
                <a:cs typeface="Arial"/>
              </a:rPr>
              <a:t>Onderwerp</a:t>
            </a:r>
            <a:r>
              <a:rPr lang="nl-NL">
                <a:cs typeface="Arial"/>
              </a:rPr>
              <a:t>: Agressie</a:t>
            </a:r>
          </a:p>
        </p:txBody>
      </p:sp>
    </p:spTree>
    <p:extLst>
      <p:ext uri="{BB962C8B-B14F-4D97-AF65-F5344CB8AC3E}">
        <p14:creationId xmlns:p14="http://schemas.microsoft.com/office/powerpoint/2010/main" val="1673362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713211" y="274638"/>
            <a:ext cx="7499176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4000" dirty="0" err="1"/>
              <a:t>Positie</a:t>
            </a:r>
            <a:r>
              <a:rPr lang="en-US" sz="4000" dirty="0"/>
              <a:t> </a:t>
            </a:r>
            <a:r>
              <a:rPr lang="en-US" sz="4000" dirty="0" err="1"/>
              <a:t>kiezen</a:t>
            </a:r>
            <a:r>
              <a:rPr lang="en-US" sz="4000" dirty="0"/>
              <a:t> 1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13211" y="1600201"/>
            <a:ext cx="749917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sz="2800"/>
              <a:t>Uitleg</a:t>
            </a:r>
          </a:p>
          <a:p>
            <a:endParaRPr lang="en-US" sz="2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171" y="1412776"/>
            <a:ext cx="2131816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9715" y="1412777"/>
            <a:ext cx="2302892" cy="23336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5139" y="4034829"/>
            <a:ext cx="2808312" cy="28231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9755" y="3861049"/>
            <a:ext cx="1800200" cy="270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09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713211" y="274638"/>
            <a:ext cx="7499176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4000" err="1"/>
              <a:t>Positie</a:t>
            </a:r>
            <a:r>
              <a:rPr lang="en-US" sz="4000"/>
              <a:t> </a:t>
            </a:r>
            <a:r>
              <a:rPr lang="en-US" sz="4000" err="1"/>
              <a:t>kiezen</a:t>
            </a:r>
            <a:r>
              <a:rPr lang="en-US" sz="4000"/>
              <a:t> 1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13211" y="1600201"/>
            <a:ext cx="749917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sz="2800"/>
              <a:t>Hoe voel ik mij als:</a:t>
            </a:r>
          </a:p>
          <a:p>
            <a:endParaRPr lang="nl-NL" sz="2800"/>
          </a:p>
          <a:p>
            <a:r>
              <a:rPr lang="nl-NL" sz="2800"/>
              <a:t>in de tram vlakbij twee jongens vechten</a:t>
            </a:r>
          </a:p>
          <a:p>
            <a:endParaRPr lang="en-US" sz="2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1995" y="3068960"/>
            <a:ext cx="3624064" cy="362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347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713211" y="274638"/>
            <a:ext cx="7499176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4000" err="1"/>
              <a:t>Positie</a:t>
            </a:r>
            <a:r>
              <a:rPr lang="en-US" sz="4000"/>
              <a:t> </a:t>
            </a:r>
            <a:r>
              <a:rPr lang="en-US" sz="4000" err="1"/>
              <a:t>kiezen</a:t>
            </a:r>
            <a:r>
              <a:rPr lang="en-US" sz="4000"/>
              <a:t> 1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13211" y="1600201"/>
            <a:ext cx="749917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sz="2800"/>
              <a:t>Hoe voel ik mij als:</a:t>
            </a:r>
          </a:p>
          <a:p>
            <a:endParaRPr lang="nl-NL" sz="2800"/>
          </a:p>
          <a:p>
            <a:r>
              <a:rPr lang="nl-NL" sz="2800"/>
              <a:t>in de tram een jongens mij begint uit te lokken</a:t>
            </a:r>
          </a:p>
          <a:p>
            <a:endParaRPr lang="nl-NL" sz="2800"/>
          </a:p>
          <a:p>
            <a:r>
              <a:rPr lang="nl-NL" sz="2800"/>
              <a:t>‘HÉ! WAAR KIJK JIJ NAAR!’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411" y="4149080"/>
            <a:ext cx="59436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4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713211" y="274638"/>
            <a:ext cx="7499176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4000" err="1"/>
              <a:t>Positie</a:t>
            </a:r>
            <a:r>
              <a:rPr lang="en-US" sz="4000"/>
              <a:t> </a:t>
            </a:r>
            <a:r>
              <a:rPr lang="en-US" sz="4000" err="1"/>
              <a:t>kiezen</a:t>
            </a:r>
            <a:r>
              <a:rPr lang="en-US" sz="4000"/>
              <a:t> 1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13211" y="1600201"/>
            <a:ext cx="749917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sz="2800"/>
              <a:t>Hoe voel ik mij als:</a:t>
            </a:r>
          </a:p>
          <a:p>
            <a:endParaRPr lang="nl-NL" sz="2800"/>
          </a:p>
          <a:p>
            <a:r>
              <a:rPr lang="nl-NL" sz="2800"/>
              <a:t>Op mijn stage een cliënt mij bedreigt:</a:t>
            </a:r>
          </a:p>
          <a:p>
            <a:endParaRPr lang="nl-NL" sz="2800"/>
          </a:p>
          <a:p>
            <a:r>
              <a:rPr lang="nl-NL" sz="2800"/>
              <a:t>‘Als ik je op straat tegen kom, dan pak ik je’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5579" y="4581128"/>
            <a:ext cx="4445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911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713211" y="274638"/>
            <a:ext cx="7499176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4000" err="1"/>
              <a:t>Positie</a:t>
            </a:r>
            <a:r>
              <a:rPr lang="en-US" sz="4000"/>
              <a:t> </a:t>
            </a:r>
            <a:r>
              <a:rPr lang="en-US" sz="4000" err="1"/>
              <a:t>kiezen</a:t>
            </a:r>
            <a:r>
              <a:rPr lang="en-US" sz="4000"/>
              <a:t> 1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13211" y="1600201"/>
            <a:ext cx="749917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sz="2800"/>
              <a:t>Hoe voel ik mij als:</a:t>
            </a:r>
          </a:p>
          <a:p>
            <a:endParaRPr lang="nl-NL" sz="2800"/>
          </a:p>
          <a:p>
            <a:r>
              <a:rPr lang="nl-NL" sz="2800"/>
              <a:t>Op mijn stage een cliënt op mij afloopt </a:t>
            </a:r>
          </a:p>
          <a:p>
            <a:endParaRPr lang="nl-NL" sz="2800"/>
          </a:p>
          <a:p>
            <a:r>
              <a:rPr lang="nl-NL" sz="2800"/>
              <a:t>en ik denk dat zij of hij mij wil slaan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3691" y="3925805"/>
            <a:ext cx="3460480" cy="277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25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713211" y="274638"/>
            <a:ext cx="7499176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4000" err="1"/>
              <a:t>Positie</a:t>
            </a:r>
            <a:r>
              <a:rPr lang="en-US" sz="4000"/>
              <a:t> </a:t>
            </a:r>
            <a:r>
              <a:rPr lang="en-US" sz="4000" err="1"/>
              <a:t>kiezen</a:t>
            </a:r>
            <a:r>
              <a:rPr lang="en-US" sz="4000"/>
              <a:t> 1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13211" y="1600201"/>
            <a:ext cx="7499176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sz="2800"/>
              <a:t>Wisselde je van positie?</a:t>
            </a:r>
          </a:p>
          <a:p>
            <a:endParaRPr lang="nl-NL" sz="2800"/>
          </a:p>
          <a:p>
            <a:r>
              <a:rPr lang="nl-NL" sz="2800"/>
              <a:t>Wat is het verschil in de situatie?</a:t>
            </a:r>
          </a:p>
          <a:p>
            <a:endParaRPr lang="nl-NL" sz="2800"/>
          </a:p>
          <a:p>
            <a:r>
              <a:rPr lang="nl-NL" sz="2800"/>
              <a:t>Privé 			Werk</a:t>
            </a:r>
          </a:p>
          <a:p>
            <a:r>
              <a:rPr lang="nl-NL" sz="2800"/>
              <a:t>Bekend		Onbekend</a:t>
            </a:r>
          </a:p>
          <a:p>
            <a:r>
              <a:rPr lang="nl-NL" sz="2800"/>
              <a:t>?			?</a:t>
            </a:r>
          </a:p>
        </p:txBody>
      </p:sp>
    </p:spTree>
    <p:extLst>
      <p:ext uri="{BB962C8B-B14F-4D97-AF65-F5344CB8AC3E}">
        <p14:creationId xmlns:p14="http://schemas.microsoft.com/office/powerpoint/2010/main" val="346672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896F59-CB6B-49CF-92BE-E328BEEA0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9021" y="815888"/>
            <a:ext cx="7437240" cy="1143000"/>
          </a:xfrm>
        </p:spPr>
        <p:txBody>
          <a:bodyPr/>
          <a:lstStyle/>
          <a:p>
            <a:br>
              <a:rPr lang="nl-NL" sz="4000" dirty="0">
                <a:solidFill>
                  <a:srgbClr val="000000"/>
                </a:solidFill>
              </a:rPr>
            </a:br>
            <a:br>
              <a:rPr lang="nl-NL" sz="4000" dirty="0">
                <a:solidFill>
                  <a:srgbClr val="000000"/>
                </a:solidFill>
              </a:rPr>
            </a:br>
            <a:r>
              <a:rPr lang="nl-NL" sz="4000" dirty="0">
                <a:solidFill>
                  <a:srgbClr val="000000"/>
                </a:solidFill>
              </a:rPr>
              <a:t>Wat hebben jullie geleerd?</a:t>
            </a:r>
            <a:br>
              <a:rPr lang="nl-NL" sz="4000" dirty="0">
                <a:solidFill>
                  <a:srgbClr val="000000"/>
                </a:solidFill>
              </a:rPr>
            </a:br>
            <a:br>
              <a:rPr lang="nl-NL" sz="4000" dirty="0">
                <a:solidFill>
                  <a:srgbClr val="000000"/>
                </a:solidFill>
              </a:rPr>
            </a:br>
            <a:r>
              <a:rPr lang="nl-NL" sz="4000" dirty="0">
                <a:solidFill>
                  <a:srgbClr val="000000"/>
                </a:solidFill>
              </a:rPr>
              <a:t> </a:t>
            </a:r>
            <a:endParaRPr lang="nl-NL" dirty="0">
              <a:solidFill>
                <a:srgbClr val="000000"/>
              </a:solidFill>
            </a:endParaRPr>
          </a:p>
        </p:txBody>
      </p:sp>
      <p:pic>
        <p:nvPicPr>
          <p:cNvPr id="2050" name="Picture 2" descr="Speels Geleerd – SpeelS leert je leren met jouw talent!">
            <a:extLst>
              <a:ext uri="{FF2B5EF4-FFF2-40B4-BE49-F238E27FC236}">
                <a16:creationId xmlns:a16="http://schemas.microsoft.com/office/drawing/2014/main" id="{C698D65C-F571-4D5C-AFCA-F65EB4C6C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379" y="2433638"/>
            <a:ext cx="2867571" cy="286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146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E28B20-7AFA-4F38-BC1D-3E99621A0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010" y="377788"/>
            <a:ext cx="8258953" cy="1143000"/>
          </a:xfrm>
        </p:spPr>
        <p:txBody>
          <a:bodyPr/>
          <a:lstStyle/>
          <a:p>
            <a:r>
              <a:rPr lang="nl-NL" dirty="0"/>
              <a:t>Lesdoelen check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F4DA29-6B8D-435F-B386-B45A21FBE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3010" y="1713187"/>
            <a:ext cx="9843129" cy="4767026"/>
          </a:xfrm>
        </p:spPr>
        <p:txBody>
          <a:bodyPr/>
          <a:lstStyle/>
          <a:p>
            <a:pPr marL="0" marR="0" lvl="0" indent="0" algn="l" defTabSz="108893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Aan het einde van de les …</a:t>
            </a:r>
          </a:p>
          <a:p>
            <a:pPr marL="229870" marR="0" lvl="0" indent="-229870" algn="l" defTabSz="108893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sz="2400" dirty="0">
                <a:solidFill>
                  <a:srgbClr val="000000"/>
                </a:solidFill>
                <a:latin typeface="Arial"/>
                <a:cs typeface="Arial"/>
              </a:rPr>
              <a:t>…. Kun je verschillende vormen van agressie benoemen</a:t>
            </a:r>
          </a:p>
          <a:p>
            <a:pPr marL="229870" marR="0" lvl="0" indent="-229870" algn="l" defTabSz="108893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…. Kun je de definitie van agressie benoemen</a:t>
            </a:r>
            <a:endParaRPr lang="nl-NL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29870" marR="0" lvl="0" indent="-229870" algn="l" defTabSz="108893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…. Kan je verschillende emoties koppelen aan een persoonlijke   praktijksituatie</a:t>
            </a:r>
            <a:endParaRPr lang="nl-NL" sz="2800" dirty="0"/>
          </a:p>
          <a:p>
            <a:pPr marL="0" indent="0" algn="ctr">
              <a:buNone/>
            </a:pPr>
            <a:endParaRPr lang="nl-NL" sz="28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9BE2218-2907-4377-91FE-FCA1047986E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448377" y="163622"/>
            <a:ext cx="1549564" cy="1549564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C9713590-BCDA-4B9A-A8B2-F4C2C94322B3}"/>
              </a:ext>
            </a:extLst>
          </p:cNvPr>
          <p:cNvSpPr txBox="1"/>
          <p:nvPr/>
        </p:nvSpPr>
        <p:spPr>
          <a:xfrm rot="10800000" flipH="1" flipV="1">
            <a:off x="14964625" y="7258709"/>
            <a:ext cx="978666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nl-NL" sz="1100" dirty="0"/>
          </a:p>
          <a:p>
            <a:endParaRPr lang="nl-NL" sz="1100" dirty="0"/>
          </a:p>
          <a:p>
            <a:endParaRPr lang="nl-NL" sz="1100" dirty="0"/>
          </a:p>
          <a:p>
            <a:endParaRPr lang="nl-NL" sz="1100" dirty="0"/>
          </a:p>
          <a:p>
            <a:endParaRPr lang="nl-NL" sz="1100" dirty="0"/>
          </a:p>
          <a:p>
            <a:endParaRPr lang="nl-NL" sz="1100" dirty="0"/>
          </a:p>
          <a:p>
            <a:endParaRPr lang="nl-NL" sz="1100" dirty="0"/>
          </a:p>
          <a:p>
            <a:r>
              <a:rPr lang="nl-NL" sz="1100" dirty="0"/>
              <a:t>https://www.exitticket.nl/ticket/g0mw82pv</a:t>
            </a:r>
          </a:p>
        </p:txBody>
      </p:sp>
    </p:spTree>
    <p:extLst>
      <p:ext uri="{BB962C8B-B14F-4D97-AF65-F5344CB8AC3E}">
        <p14:creationId xmlns:p14="http://schemas.microsoft.com/office/powerpoint/2010/main" val="1588785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F7BC88-EB96-44E1-9519-2931C8A3C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17AB25-6B92-40BF-891E-4D88F88BE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  <a:p>
            <a:r>
              <a:rPr lang="nl-NL" dirty="0"/>
              <a:t>Feiten over agressie</a:t>
            </a:r>
          </a:p>
          <a:p>
            <a:r>
              <a:rPr lang="nl-NL" dirty="0"/>
              <a:t>Klassikale opdracht</a:t>
            </a:r>
          </a:p>
          <a:p>
            <a:r>
              <a:rPr lang="nl-NL" dirty="0"/>
              <a:t>Persoonlijke leervraag beschrijven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2044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331883" y="216272"/>
            <a:ext cx="7499176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4000" dirty="0" err="1"/>
              <a:t>Deze</a:t>
            </a:r>
            <a:r>
              <a:rPr lang="en-US" sz="4000" dirty="0"/>
              <a:t> les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13211" y="1600200"/>
            <a:ext cx="7499176" cy="4905616"/>
          </a:xfrm>
          <a:prstGeom prst="rect">
            <a:avLst/>
          </a:prstGeom>
        </p:spPr>
        <p:txBody>
          <a:bodyPr lIns="91440" tIns="45720" rIns="91440" bIns="45720" anchor="t">
            <a:normAutofit lnSpcReduction="10000"/>
          </a:bodyPr>
          <a:lstStyle>
            <a:defPPr>
              <a:defRPr lang="nl-NL"/>
            </a:defPPr>
            <a:lvl1pPr>
              <a:defRPr sz="2800"/>
            </a:lvl1pPr>
          </a:lstStyle>
          <a:p>
            <a:pPr algn="ctr"/>
            <a:endParaRPr lang="en-GB" sz="2400" dirty="0"/>
          </a:p>
          <a:p>
            <a:pPr marL="285750" indent="-285750">
              <a:buFont typeface="Arial"/>
              <a:buChar char="•"/>
            </a:pPr>
            <a:r>
              <a:rPr lang="en-GB" sz="2200" dirty="0">
                <a:ea typeface="+mn-lt"/>
                <a:cs typeface="+mn-lt"/>
              </a:rPr>
              <a:t>wat </a:t>
            </a:r>
            <a:r>
              <a:rPr lang="en-GB" sz="2200" dirty="0" err="1">
                <a:ea typeface="+mn-lt"/>
                <a:cs typeface="+mn-lt"/>
              </a:rPr>
              <a:t>verstaan</a:t>
            </a:r>
            <a:r>
              <a:rPr lang="en-GB" sz="2200" dirty="0">
                <a:ea typeface="+mn-lt"/>
                <a:cs typeface="+mn-lt"/>
              </a:rPr>
              <a:t> we </a:t>
            </a:r>
            <a:r>
              <a:rPr lang="en-GB" sz="2200" dirty="0" err="1">
                <a:ea typeface="+mn-lt"/>
                <a:cs typeface="+mn-lt"/>
              </a:rPr>
              <a:t>onder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agressie</a:t>
            </a:r>
            <a:endParaRPr lang="en-GB" sz="2200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GB" sz="2200" dirty="0" err="1">
                <a:ea typeface="+mn-lt"/>
                <a:cs typeface="+mn-lt"/>
              </a:rPr>
              <a:t>welke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vormen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en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soorten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zijn</a:t>
            </a:r>
            <a:r>
              <a:rPr lang="en-GB" sz="2200" dirty="0">
                <a:ea typeface="+mn-lt"/>
                <a:cs typeface="+mn-lt"/>
              </a:rPr>
              <a:t> er</a:t>
            </a:r>
            <a:endParaRPr lang="en-GB" sz="2200" dirty="0"/>
          </a:p>
          <a:p>
            <a:pPr marL="285750" indent="-285750">
              <a:buFont typeface="Arial"/>
              <a:buChar char="•"/>
            </a:pPr>
            <a:r>
              <a:rPr lang="en-GB" sz="2200" dirty="0">
                <a:ea typeface="+mn-lt"/>
                <a:cs typeface="+mn-lt"/>
              </a:rPr>
              <a:t>hoe </a:t>
            </a:r>
            <a:r>
              <a:rPr lang="en-GB" sz="2200" dirty="0" err="1">
                <a:ea typeface="+mn-lt"/>
                <a:cs typeface="+mn-lt"/>
              </a:rPr>
              <a:t>gedraag</a:t>
            </a:r>
            <a:r>
              <a:rPr lang="en-GB" sz="2200" dirty="0">
                <a:ea typeface="+mn-lt"/>
                <a:cs typeface="+mn-lt"/>
              </a:rPr>
              <a:t> je </a:t>
            </a:r>
            <a:r>
              <a:rPr lang="en-GB" sz="2200" dirty="0" err="1">
                <a:ea typeface="+mn-lt"/>
                <a:cs typeface="+mn-lt"/>
              </a:rPr>
              <a:t>je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als</a:t>
            </a:r>
            <a:r>
              <a:rPr lang="en-GB" sz="2200" dirty="0">
                <a:ea typeface="+mn-lt"/>
                <a:cs typeface="+mn-lt"/>
              </a:rPr>
              <a:t> professional in </a:t>
            </a:r>
            <a:r>
              <a:rPr lang="en-GB" sz="2200" dirty="0" err="1">
                <a:ea typeface="+mn-lt"/>
                <a:cs typeface="+mn-lt"/>
              </a:rPr>
              <a:t>situaties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waarin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agressie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voorkomen</a:t>
            </a:r>
            <a:endParaRPr lang="en-GB" sz="2200" dirty="0"/>
          </a:p>
          <a:p>
            <a:pPr marL="285750" indent="-285750">
              <a:buFont typeface="Arial"/>
              <a:buChar char="•"/>
            </a:pPr>
            <a:r>
              <a:rPr lang="en-GB" sz="2200" dirty="0">
                <a:ea typeface="+mn-lt"/>
                <a:cs typeface="+mn-lt"/>
              </a:rPr>
              <a:t>hoe </a:t>
            </a:r>
            <a:r>
              <a:rPr lang="en-GB" sz="2200" dirty="0" err="1">
                <a:ea typeface="+mn-lt"/>
                <a:cs typeface="+mn-lt"/>
              </a:rPr>
              <a:t>reageer</a:t>
            </a:r>
            <a:r>
              <a:rPr lang="en-GB" sz="2200" dirty="0">
                <a:ea typeface="+mn-lt"/>
                <a:cs typeface="+mn-lt"/>
              </a:rPr>
              <a:t> je op </a:t>
            </a:r>
            <a:r>
              <a:rPr lang="en-GB" sz="2200" dirty="0" err="1">
                <a:ea typeface="+mn-lt"/>
                <a:cs typeface="+mn-lt"/>
              </a:rPr>
              <a:t>agressie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incidenten</a:t>
            </a:r>
            <a:endParaRPr lang="en-GB" sz="2200" dirty="0"/>
          </a:p>
          <a:p>
            <a:pPr marL="285750" indent="-285750">
              <a:buFont typeface="Arial"/>
              <a:buChar char="•"/>
            </a:pPr>
            <a:r>
              <a:rPr lang="en-GB" sz="2200" dirty="0">
                <a:ea typeface="+mn-lt"/>
                <a:cs typeface="+mn-lt"/>
              </a:rPr>
              <a:t>hoe ga je om </a:t>
            </a:r>
            <a:r>
              <a:rPr lang="en-GB" sz="2200" dirty="0" err="1">
                <a:ea typeface="+mn-lt"/>
                <a:cs typeface="+mn-lt"/>
              </a:rPr>
              <a:t>als</a:t>
            </a:r>
            <a:r>
              <a:rPr lang="en-GB" sz="2200" dirty="0">
                <a:ea typeface="+mn-lt"/>
                <a:cs typeface="+mn-lt"/>
              </a:rPr>
              <a:t> </a:t>
            </a:r>
            <a:r>
              <a:rPr lang="en-GB" sz="2200" dirty="0" err="1">
                <a:ea typeface="+mn-lt"/>
                <a:cs typeface="+mn-lt"/>
              </a:rPr>
              <a:t>iemand</a:t>
            </a:r>
            <a:r>
              <a:rPr lang="en-GB" sz="2200" dirty="0">
                <a:ea typeface="+mn-lt"/>
                <a:cs typeface="+mn-lt"/>
              </a:rPr>
              <a:t> je </a:t>
            </a:r>
            <a:r>
              <a:rPr lang="en-GB" sz="2200" dirty="0" err="1">
                <a:ea typeface="+mn-lt"/>
                <a:cs typeface="+mn-lt"/>
              </a:rPr>
              <a:t>uitscheldt</a:t>
            </a:r>
            <a:r>
              <a:rPr lang="en-GB" sz="2200" dirty="0">
                <a:ea typeface="+mn-lt"/>
                <a:cs typeface="+mn-lt"/>
              </a:rPr>
              <a:t>, </a:t>
            </a:r>
            <a:r>
              <a:rPr lang="en-GB" sz="2200" dirty="0" err="1">
                <a:ea typeface="+mn-lt"/>
                <a:cs typeface="+mn-lt"/>
              </a:rPr>
              <a:t>bedreigt</a:t>
            </a:r>
            <a:r>
              <a:rPr lang="en-GB" sz="2200" dirty="0">
                <a:ea typeface="+mn-lt"/>
                <a:cs typeface="+mn-lt"/>
              </a:rPr>
              <a:t>, </a:t>
            </a:r>
            <a:r>
              <a:rPr lang="en-GB" sz="2200" dirty="0" err="1">
                <a:ea typeface="+mn-lt"/>
                <a:cs typeface="+mn-lt"/>
              </a:rPr>
              <a:t>beetpakt</a:t>
            </a:r>
            <a:r>
              <a:rPr lang="en-GB" sz="2200" dirty="0">
                <a:ea typeface="+mn-lt"/>
                <a:cs typeface="+mn-lt"/>
              </a:rPr>
              <a:t>, etc</a:t>
            </a:r>
            <a:endParaRPr lang="en-GB" sz="2200" dirty="0"/>
          </a:p>
          <a:p>
            <a:pPr marL="285750" indent="-285750">
              <a:buFont typeface="Arial"/>
              <a:buChar char="•"/>
            </a:pPr>
            <a:endParaRPr lang="en-GB" sz="24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GB" sz="2400" dirty="0">
              <a:ea typeface="+mn-lt"/>
              <a:cs typeface="+mn-lt"/>
            </a:endParaRPr>
          </a:p>
          <a:p>
            <a:pPr marL="285750" indent="-285750" algn="ctr">
              <a:buFont typeface="Arial"/>
              <a:buChar char="•"/>
            </a:pPr>
            <a:r>
              <a:rPr lang="en-GB" sz="2400" dirty="0" err="1">
                <a:ea typeface="+mn-lt"/>
                <a:cs typeface="+mn-lt"/>
              </a:rPr>
              <a:t>Categorisering</a:t>
            </a:r>
            <a:r>
              <a:rPr lang="en-GB" sz="2400" dirty="0">
                <a:ea typeface="+mn-lt"/>
                <a:cs typeface="+mn-lt"/>
              </a:rPr>
              <a:t> van </a:t>
            </a:r>
            <a:r>
              <a:rPr lang="en-GB" sz="2400" dirty="0" err="1">
                <a:ea typeface="+mn-lt"/>
                <a:cs typeface="+mn-lt"/>
              </a:rPr>
              <a:t>agressie</a:t>
            </a:r>
            <a:r>
              <a:rPr lang="en-GB" sz="2400" dirty="0">
                <a:ea typeface="+mn-lt"/>
                <a:cs typeface="+mn-lt"/>
              </a:rPr>
              <a:t>: </a:t>
            </a:r>
            <a:br>
              <a:rPr lang="en-US" dirty="0"/>
            </a:br>
            <a:endParaRPr lang="nl-NL" sz="2400" dirty="0">
              <a:ea typeface="+mn-lt"/>
              <a:cs typeface="+mn-lt"/>
            </a:endParaRPr>
          </a:p>
          <a:p>
            <a:pPr marL="457200" indent="-457200">
              <a:buFont typeface="Arial,Sans-Serif"/>
              <a:buChar char="•"/>
            </a:pPr>
            <a:r>
              <a:rPr lang="en-GB" sz="2200" dirty="0" err="1">
                <a:ea typeface="+mn-lt"/>
                <a:cs typeface="+mn-lt"/>
              </a:rPr>
              <a:t>vormen</a:t>
            </a:r>
            <a:r>
              <a:rPr lang="en-GB" sz="2200" dirty="0">
                <a:ea typeface="+mn-lt"/>
                <a:cs typeface="+mn-lt"/>
              </a:rPr>
              <a:t> van </a:t>
            </a:r>
            <a:r>
              <a:rPr lang="en-GB" sz="2200" dirty="0" err="1">
                <a:ea typeface="+mn-lt"/>
                <a:cs typeface="+mn-lt"/>
              </a:rPr>
              <a:t>agressie</a:t>
            </a:r>
            <a:endParaRPr lang="en-GB" sz="2200" dirty="0">
              <a:ea typeface="+mn-lt"/>
              <a:cs typeface="+mn-lt"/>
            </a:endParaRPr>
          </a:p>
          <a:p>
            <a:pPr marL="457200" indent="-457200">
              <a:buFont typeface="Arial,Sans-Serif"/>
              <a:buChar char="•"/>
            </a:pPr>
            <a:r>
              <a:rPr lang="en-GB" sz="2200" dirty="0" err="1">
                <a:ea typeface="+mn-lt"/>
                <a:cs typeface="+mn-lt"/>
              </a:rPr>
              <a:t>zwaarte</a:t>
            </a:r>
            <a:r>
              <a:rPr lang="en-GB" sz="2200" dirty="0">
                <a:ea typeface="+mn-lt"/>
                <a:cs typeface="+mn-lt"/>
              </a:rPr>
              <a:t> van : </a:t>
            </a:r>
            <a:r>
              <a:rPr lang="en-GB" sz="2200" dirty="0" err="1">
                <a:ea typeface="+mn-lt"/>
                <a:cs typeface="+mn-lt"/>
              </a:rPr>
              <a:t>licht</a:t>
            </a:r>
            <a:r>
              <a:rPr lang="en-GB" sz="2200" dirty="0">
                <a:ea typeface="+mn-lt"/>
                <a:cs typeface="+mn-lt"/>
              </a:rPr>
              <a:t>, </a:t>
            </a:r>
            <a:r>
              <a:rPr lang="en-GB" sz="2200" dirty="0" err="1">
                <a:ea typeface="+mn-lt"/>
                <a:cs typeface="+mn-lt"/>
              </a:rPr>
              <a:t>ernstig</a:t>
            </a:r>
            <a:r>
              <a:rPr lang="en-GB" sz="2200" dirty="0">
                <a:ea typeface="+mn-lt"/>
                <a:cs typeface="+mn-lt"/>
              </a:rPr>
              <a:t>, </a:t>
            </a:r>
            <a:r>
              <a:rPr lang="en-GB" sz="2200" dirty="0" err="1">
                <a:ea typeface="+mn-lt"/>
                <a:cs typeface="+mn-lt"/>
              </a:rPr>
              <a:t>zeer</a:t>
            </a:r>
            <a:r>
              <a:rPr lang="en-GB" sz="2200" dirty="0">
                <a:ea typeface="+mn-lt"/>
                <a:cs typeface="+mn-lt"/>
              </a:rPr>
              <a:t> </a:t>
            </a:r>
            <a:r>
              <a:rPr lang="en-GB" sz="2200" dirty="0" err="1">
                <a:ea typeface="+mn-lt"/>
                <a:cs typeface="+mn-lt"/>
              </a:rPr>
              <a:t>ernstig</a:t>
            </a:r>
            <a:endParaRPr lang="en-GB" sz="2200" dirty="0">
              <a:ea typeface="+mn-lt"/>
              <a:cs typeface="+mn-lt"/>
            </a:endParaRPr>
          </a:p>
          <a:p>
            <a:pPr marL="457200" indent="-457200">
              <a:buFont typeface="Arial,Sans-Serif"/>
              <a:buChar char="•"/>
            </a:pPr>
            <a:r>
              <a:rPr lang="en-GB" sz="2200" dirty="0" err="1">
                <a:ea typeface="+mn-lt"/>
                <a:cs typeface="+mn-lt"/>
              </a:rPr>
              <a:t>fasen</a:t>
            </a:r>
            <a:r>
              <a:rPr lang="en-GB" sz="2200" dirty="0">
                <a:ea typeface="+mn-lt"/>
                <a:cs typeface="+mn-lt"/>
              </a:rPr>
              <a:t> van </a:t>
            </a:r>
            <a:r>
              <a:rPr lang="en-GB" sz="2200" dirty="0" err="1">
                <a:ea typeface="+mn-lt"/>
                <a:cs typeface="+mn-lt"/>
              </a:rPr>
              <a:t>agressie</a:t>
            </a:r>
            <a:endParaRPr lang="en-GB" sz="22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nl-NL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88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23CE9C-206A-47D7-A173-A16B0113A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000">
                <a:solidFill>
                  <a:srgbClr val="000000"/>
                </a:solidFill>
              </a:rPr>
              <a:t>Feiten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0F3093E-27F5-497F-8F0A-E11E7F6121CC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 vert="horz" wrap="none" lIns="0" tIns="0" rIns="0" bIns="0" rtlCol="0" anchor="t">
            <a:noAutofit/>
          </a:bodyPr>
          <a:lstStyle/>
          <a:p>
            <a:pPr algn="l"/>
            <a:endParaRPr lang="nl-NL" sz="2000" dirty="0"/>
          </a:p>
          <a:p>
            <a:pPr algn="l"/>
            <a:endParaRPr lang="nl-NL" sz="2000" dirty="0"/>
          </a:p>
          <a:p>
            <a:pPr algn="l"/>
            <a:endParaRPr lang="nl-NL" sz="2000" dirty="0"/>
          </a:p>
          <a:p>
            <a:pPr algn="l"/>
            <a:endParaRPr lang="nl-NL" sz="2000" dirty="0"/>
          </a:p>
          <a:p>
            <a:pPr algn="l"/>
            <a:endParaRPr lang="nl-NL" sz="2000" dirty="0"/>
          </a:p>
          <a:p>
            <a:pPr algn="l"/>
            <a:r>
              <a:rPr lang="nl-NL" sz="2000" b="0" dirty="0"/>
              <a:t>Afgelopen jaar heeft 9 van de 10 werkers in de jeugdhulp te </a:t>
            </a:r>
            <a:endParaRPr lang="nl-NL" sz="2000" b="0" dirty="0">
              <a:solidFill>
                <a:srgbClr val="000000"/>
              </a:solidFill>
            </a:endParaRPr>
          </a:p>
          <a:p>
            <a:pPr algn="l"/>
            <a:r>
              <a:rPr lang="nl-NL" sz="2000" b="0" dirty="0"/>
              <a:t>maken gehad met agressie. Twee van de drie jeugdwerkers had te </a:t>
            </a:r>
          </a:p>
          <a:p>
            <a:pPr algn="l"/>
            <a:r>
              <a:rPr lang="nl-NL" sz="2000" b="0" dirty="0"/>
              <a:t>maken met ernstige bedreigingen, zoals seksuele intimidatie, </a:t>
            </a:r>
            <a:endParaRPr lang="nl-NL" b="0" dirty="0"/>
          </a:p>
          <a:p>
            <a:pPr algn="l"/>
            <a:r>
              <a:rPr lang="nl-NL" sz="2000" b="0" dirty="0"/>
              <a:t>discriminatie en fysieke agressie </a:t>
            </a:r>
            <a:endParaRPr lang="nl-NL" b="0" dirty="0"/>
          </a:p>
          <a:p>
            <a:pPr algn="l"/>
            <a:endParaRPr lang="nl-NL" sz="2000" b="0" dirty="0"/>
          </a:p>
          <a:p>
            <a:pPr algn="l"/>
            <a:r>
              <a:rPr lang="nl-NL" sz="2000" b="0" dirty="0"/>
              <a:t>70 procent van de medewerkers  in de gehandicaptenzorg heeft last van</a:t>
            </a:r>
          </a:p>
          <a:p>
            <a:pPr algn="l"/>
            <a:r>
              <a:rPr lang="nl-NL" sz="2000" b="0" dirty="0"/>
              <a:t>fysieke agressie door cliënten zoals slaan, bijten, schoppen en </a:t>
            </a:r>
          </a:p>
          <a:p>
            <a:pPr algn="l"/>
            <a:r>
              <a:rPr lang="nl-NL" sz="2000" b="0" dirty="0"/>
              <a:t>Knijpen, 80 procent met verbale agressie als schelden en dreigen. </a:t>
            </a:r>
          </a:p>
          <a:p>
            <a:pPr algn="l"/>
            <a:endParaRPr lang="nl-NL" sz="2000" b="0" dirty="0"/>
          </a:p>
          <a:p>
            <a:pPr algn="l"/>
            <a:r>
              <a:rPr lang="nl-NL" sz="2000" b="0" dirty="0"/>
              <a:t>1 op de 4 medewerkers heeft last van agressie door familie of</a:t>
            </a:r>
          </a:p>
          <a:p>
            <a:pPr algn="l"/>
            <a:r>
              <a:rPr lang="nl-NL" sz="2000" b="0" dirty="0"/>
              <a:t>bekenden van cliënten. </a:t>
            </a:r>
            <a:endParaRPr lang="nl-NL" b="0" dirty="0"/>
          </a:p>
          <a:p>
            <a:pPr algn="l"/>
            <a:endParaRPr lang="nl-NL" sz="2000" b="0" dirty="0"/>
          </a:p>
          <a:p>
            <a:pPr algn="l"/>
            <a:r>
              <a:rPr lang="nl-NL" sz="2000" b="0" dirty="0"/>
              <a:t>Dat blijkt uit een onderzoek van CNV Zorg &amp; Welzijn</a:t>
            </a:r>
          </a:p>
          <a:p>
            <a:pPr algn="l"/>
            <a:r>
              <a:rPr lang="nl-NL" sz="2000" b="0" dirty="0"/>
              <a:t> (CNV Zorg en Welzijn, mei 2018).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6731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none" lIns="0" tIns="0" rIns="0" bIns="0" rtlCol="0" anchor="ctr">
            <a:noAutofit/>
          </a:bodyPr>
          <a:lstStyle/>
          <a:p>
            <a:pPr algn="l" rtl="0"/>
            <a:r>
              <a:rPr lang="en-US" sz="4000" dirty="0" err="1">
                <a:latin typeface="+mn-lt"/>
                <a:ea typeface="+mn-ea"/>
                <a:cs typeface="+mn-cs"/>
              </a:rPr>
              <a:t>Associatie</a:t>
            </a:r>
            <a:r>
              <a:rPr lang="en-US" sz="4000" dirty="0">
                <a:latin typeface="+mn-lt"/>
                <a:ea typeface="+mn-ea"/>
                <a:cs typeface="+mn-cs"/>
              </a:rPr>
              <a:t> </a:t>
            </a:r>
            <a:r>
              <a:rPr lang="en-US" sz="4000" dirty="0" err="1">
                <a:latin typeface="+mn-lt"/>
                <a:ea typeface="+mn-ea"/>
                <a:cs typeface="+mn-cs"/>
              </a:rPr>
              <a:t>individueel</a:t>
            </a:r>
            <a:r>
              <a:rPr lang="en-US" sz="4000" dirty="0">
                <a:latin typeface="+mn-lt"/>
                <a:ea typeface="+mn-ea"/>
                <a:cs typeface="+mn-cs"/>
              </a:rPr>
              <a:t>               </a:t>
            </a:r>
            <a:r>
              <a:rPr lang="en-US" sz="4000" dirty="0">
                <a:latin typeface="Arial"/>
                <a:ea typeface="ＭＳ Ｐゴシック"/>
                <a:cs typeface="ＭＳ Ｐゴシック" charset="0"/>
              </a:rPr>
              <a:t>3 min</a:t>
            </a:r>
            <a:br>
              <a:rPr lang="en-US" sz="4000" dirty="0">
                <a:latin typeface="Arial"/>
                <a:ea typeface="ＭＳ Ｐゴシック"/>
                <a:cs typeface="ＭＳ Ｐゴシック" charset="0"/>
              </a:rPr>
            </a:br>
            <a:endParaRPr lang="en-US" sz="4000" dirty="0">
              <a:latin typeface="+mn-lt"/>
              <a:ea typeface="+mn-ea"/>
              <a:cs typeface="+mn-cs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58987" y="1981200"/>
            <a:ext cx="8458200" cy="4114800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/>
          <a:p>
            <a:pPr eaLnBrk="1" hangingPunct="1"/>
            <a:r>
              <a:rPr lang="en-US" sz="2800" u="sng" dirty="0" err="1">
                <a:latin typeface="Arial"/>
                <a:ea typeface="ＭＳ Ｐゴシック"/>
                <a:cs typeface="ＭＳ Ｐゴシック" charset="0"/>
              </a:rPr>
              <a:t>Individueel</a:t>
            </a:r>
            <a:r>
              <a:rPr lang="en-US" sz="2800" u="sng" dirty="0">
                <a:latin typeface="Arial"/>
                <a:ea typeface="ＭＳ Ｐゴシック"/>
                <a:cs typeface="ＭＳ Ｐゴシック" charset="0"/>
              </a:rPr>
              <a:t>: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schrijf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op</a:t>
            </a:r>
          </a:p>
          <a:p>
            <a:pPr eaLnBrk="1" hangingPunct="1"/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Wat is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agressief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gedrag</a:t>
            </a:r>
            <a:endParaRPr lang="en-US" sz="2800" dirty="0">
              <a:latin typeface="Arial"/>
              <a:ea typeface="ＭＳ Ｐゴシック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Welke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vormen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kan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je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noemen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latin typeface="Arial"/>
              <a:ea typeface="ＭＳ Ｐゴシック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latin typeface="Arial"/>
              <a:ea typeface="ＭＳ Ｐゴシック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latin typeface="Arial"/>
              <a:ea typeface="ＭＳ Ｐゴシック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latin typeface="Arial"/>
              <a:ea typeface="ＭＳ Ｐゴシック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052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none" lIns="0" tIns="0" rIns="0" bIns="0" rtlCol="0" anchor="ctr">
            <a:noAutofit/>
          </a:bodyPr>
          <a:lstStyle/>
          <a:p>
            <a:r>
              <a:rPr lang="en-US" sz="4000" dirty="0" err="1">
                <a:latin typeface="+mn-lt"/>
                <a:ea typeface="+mn-ea"/>
                <a:cs typeface="+mn-cs"/>
              </a:rPr>
              <a:t>Associatie</a:t>
            </a:r>
            <a:r>
              <a:rPr lang="en-US" sz="4000" dirty="0">
                <a:latin typeface="+mn-lt"/>
                <a:ea typeface="+mn-ea"/>
                <a:cs typeface="+mn-cs"/>
              </a:rPr>
              <a:t>                                       </a:t>
            </a:r>
            <a:r>
              <a:rPr lang="en-US" sz="4000" dirty="0">
                <a:cs typeface="Arial"/>
              </a:rPr>
              <a:t>6 min </a:t>
            </a:r>
            <a:br>
              <a:rPr lang="en-US" sz="4000" dirty="0">
                <a:ea typeface="ＭＳ Ｐゴシック"/>
                <a:cs typeface="Arial"/>
              </a:rPr>
            </a:br>
            <a:endParaRPr lang="en-US" sz="4000" dirty="0">
              <a:latin typeface="+mn-lt"/>
              <a:ea typeface="+mn-ea"/>
              <a:cs typeface="+mn-cs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58987" y="1981200"/>
            <a:ext cx="8458200" cy="4114800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/>
          <a:p>
            <a:pPr eaLnBrk="1" hangingPunct="1"/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Bespreek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 het in 2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tal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 </a:t>
            </a:r>
          </a:p>
          <a:p>
            <a:pPr eaLnBrk="1" hangingPunct="1"/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Jullie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verschillen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en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overeenkomsten</a:t>
            </a:r>
            <a:endParaRPr lang="en-US" sz="2800" dirty="0">
              <a:latin typeface="Arial"/>
              <a:ea typeface="ＭＳ Ｐゴシック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Definitie</a:t>
            </a:r>
            <a:r>
              <a:rPr lang="en-US" sz="2800" dirty="0">
                <a:latin typeface="Arial"/>
                <a:ea typeface="ＭＳ Ｐゴシック"/>
                <a:cs typeface="ＭＳ Ｐゴシック" charset="0"/>
              </a:rPr>
              <a:t> van </a:t>
            </a:r>
            <a:r>
              <a:rPr lang="en-US" sz="2800" dirty="0" err="1">
                <a:latin typeface="Arial"/>
                <a:ea typeface="ＭＳ Ｐゴシック"/>
                <a:cs typeface="ＭＳ Ｐゴシック" charset="0"/>
              </a:rPr>
              <a:t>agressie</a:t>
            </a:r>
            <a:endParaRPr lang="en-US" sz="2800" dirty="0">
              <a:latin typeface="Arial"/>
              <a:ea typeface="ＭＳ Ｐゴシック"/>
              <a:cs typeface="ＭＳ Ｐゴシック" charset="0"/>
            </a:endParaRPr>
          </a:p>
          <a:p>
            <a:pPr marL="457200" indent="-457200">
              <a:buFont typeface="Arial"/>
              <a:buChar char="•"/>
            </a:pPr>
            <a:endParaRPr lang="en-US" sz="2800" dirty="0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5876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none" lIns="0" tIns="0" rIns="0" bIns="0" rtlCol="0" anchor="ctr">
            <a:noAutofit/>
          </a:bodyPr>
          <a:lstStyle/>
          <a:p>
            <a:pPr algn="l" rtl="0"/>
            <a:r>
              <a:rPr lang="en-US" sz="4000" dirty="0" err="1">
                <a:latin typeface="+mn-lt"/>
                <a:ea typeface="+mn-ea"/>
                <a:cs typeface="+mn-cs"/>
              </a:rPr>
              <a:t>Definitie</a:t>
            </a:r>
            <a:r>
              <a:rPr lang="en-US" sz="4000" dirty="0">
                <a:latin typeface="+mn-lt"/>
                <a:ea typeface="+mn-ea"/>
                <a:cs typeface="+mn-cs"/>
              </a:rPr>
              <a:t>: </a:t>
            </a:r>
            <a:r>
              <a:rPr lang="en-US" sz="4000" dirty="0" err="1">
                <a:latin typeface="+mn-lt"/>
                <a:ea typeface="+mn-ea"/>
                <a:cs typeface="+mn-cs"/>
              </a:rPr>
              <a:t>agressief</a:t>
            </a:r>
            <a:r>
              <a:rPr lang="en-US" sz="4000" dirty="0">
                <a:latin typeface="+mn-lt"/>
                <a:ea typeface="+mn-ea"/>
                <a:cs typeface="+mn-cs"/>
              </a:rPr>
              <a:t> </a:t>
            </a:r>
            <a:r>
              <a:rPr lang="en-US" sz="4000" dirty="0" err="1">
                <a:latin typeface="+mn-lt"/>
                <a:ea typeface="+mn-ea"/>
                <a:cs typeface="+mn-cs"/>
              </a:rPr>
              <a:t>gedrag</a:t>
            </a:r>
            <a:endParaRPr lang="en-US" sz="4000" dirty="0">
              <a:latin typeface="+mn-lt"/>
              <a:ea typeface="+mn-ea"/>
              <a:cs typeface="+mn-cs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58987" y="1981200"/>
            <a:ext cx="8458200" cy="4114800"/>
          </a:xfrm>
          <a:prstGeom prst="rect">
            <a:avLst/>
          </a:prstGeo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Norm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overschrijdend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gedrag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>
              <a:buFontTx/>
              <a:buAutoNum type="arabicPeriod"/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>
              <a:buFontTx/>
              <a:buAutoNum type="arabicPeriod"/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Schade,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letsel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of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leed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als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gevolg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>
              <a:buFontTx/>
              <a:buAutoNum type="arabicPeriod"/>
            </a:pP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>
              <a:buFontTx/>
              <a:buAutoNum type="arabicPeriod"/>
            </a:pP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Slachtoffer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ervaart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gedrag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als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bedreigend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407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0CFC13-2AFB-4EFC-9847-EDF5B5978FD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1921124" y="1556792"/>
            <a:ext cx="9663812" cy="5727464"/>
          </a:xfrm>
        </p:spPr>
        <p:txBody>
          <a:bodyPr/>
          <a:lstStyle/>
          <a:p>
            <a:endParaRPr lang="en-US" sz="2400" dirty="0">
              <a:latin typeface="Arial" charset="0"/>
              <a:ea typeface="ＭＳ Ｐゴシック" charset="0"/>
              <a:cs typeface="ＭＳ Ｐゴシック" charset="0"/>
              <a:hlinkClick r:id=""/>
            </a:endParaRPr>
          </a:p>
          <a:p>
            <a:endParaRPr lang="en-US" sz="2400" dirty="0">
              <a:latin typeface="Arial" charset="0"/>
              <a:ea typeface="ＭＳ Ｐゴシック" charset="0"/>
              <a:cs typeface="ＭＳ Ｐゴシック" charset="0"/>
              <a:hlinkClick r:id=""/>
            </a:endParaRPr>
          </a:p>
          <a:p>
            <a:endParaRPr lang="en-US" sz="2400" dirty="0">
              <a:latin typeface="Arial" charset="0"/>
              <a:ea typeface="ＭＳ Ｐゴシック" charset="0"/>
              <a:cs typeface="ＭＳ Ｐゴシック" charset="0"/>
              <a:hlinkClick r:id=""/>
            </a:endParaRPr>
          </a:p>
          <a:p>
            <a:endParaRPr lang="en-US" sz="2400" dirty="0">
              <a:latin typeface="Arial" charset="0"/>
              <a:ea typeface="ＭＳ Ｐゴシック" charset="0"/>
              <a:cs typeface="ＭＳ Ｐゴシック" charset="0"/>
              <a:hlinkClick r:id=""/>
            </a:endParaRPr>
          </a:p>
          <a:p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  <a:hlinkClick r:id=""/>
              </a:rPr>
              <a:t>https://www.youtube.com/watch?v=bp5TGAIRDnc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Filmpje - VVEMK.NL">
            <a:extLst>
              <a:ext uri="{FF2B5EF4-FFF2-40B4-BE49-F238E27FC236}">
                <a16:creationId xmlns:a16="http://schemas.microsoft.com/office/drawing/2014/main" id="{903D1C6D-89D0-4B40-A244-902026008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524" y="144115"/>
            <a:ext cx="3672408" cy="316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237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58987" y="1981200"/>
            <a:ext cx="8458200" cy="41148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Schrijf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voor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jezelf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op…</a:t>
            </a:r>
          </a:p>
          <a:p>
            <a:pPr eaLnBrk="1" hangingPunct="1"/>
            <a:endParaRPr lang="en-US" sz="2800" dirty="0">
              <a:latin typeface="Arial" charset="0"/>
              <a:ea typeface="ＭＳ Ｐゴシック" charset="0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charset="0"/>
                <a:ea typeface="ＭＳ Ｐゴシック" charset="0"/>
              </a:rPr>
              <a:t>   </a:t>
            </a:r>
            <a:r>
              <a:rPr lang="en-GB" sz="2400" dirty="0"/>
              <a:t> </a:t>
            </a:r>
            <a:r>
              <a:rPr lang="en-GB" sz="2400" dirty="0" err="1"/>
              <a:t>Welke</a:t>
            </a:r>
            <a:r>
              <a:rPr lang="en-GB" sz="2400" dirty="0"/>
              <a:t> </a:t>
            </a:r>
            <a:r>
              <a:rPr lang="en-GB" sz="2400" dirty="0" err="1"/>
              <a:t>verbanden</a:t>
            </a:r>
            <a:r>
              <a:rPr lang="en-GB" sz="2400" dirty="0"/>
              <a:t> </a:t>
            </a:r>
            <a:r>
              <a:rPr lang="en-GB" sz="2400" dirty="0" err="1"/>
              <a:t>tussen</a:t>
            </a:r>
            <a:r>
              <a:rPr lang="en-GB" sz="2400" dirty="0"/>
              <a:t> </a:t>
            </a:r>
            <a:r>
              <a:rPr lang="en-GB" sz="2400" dirty="0" err="1"/>
              <a:t>woede</a:t>
            </a:r>
            <a:r>
              <a:rPr lang="en-GB" sz="2400" dirty="0"/>
              <a:t> </a:t>
            </a:r>
            <a:r>
              <a:rPr lang="en-GB" sz="2400" dirty="0" err="1"/>
              <a:t>en</a:t>
            </a:r>
            <a:r>
              <a:rPr lang="en-GB" sz="2400" dirty="0"/>
              <a:t> </a:t>
            </a:r>
            <a:r>
              <a:rPr lang="en-GB" sz="2400" dirty="0" err="1"/>
              <a:t>agressie</a:t>
            </a:r>
            <a:r>
              <a:rPr lang="en-GB" sz="2400" dirty="0"/>
              <a:t> </a:t>
            </a:r>
            <a:r>
              <a:rPr lang="en-GB" sz="2400" dirty="0" err="1"/>
              <a:t>zijn</a:t>
            </a:r>
            <a:r>
              <a:rPr lang="en-GB" sz="2400" dirty="0"/>
              <a:t> er?</a:t>
            </a:r>
          </a:p>
          <a:p>
            <a:pPr marL="580500" lvl="5" indent="-34290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580500" lvl="5" indent="-342900">
              <a:buFont typeface="Wingdings" panose="05000000000000000000" pitchFamily="2" charset="2"/>
              <a:buChar char="Ø"/>
            </a:pPr>
            <a:r>
              <a:rPr lang="en-GB" sz="2400" dirty="0"/>
              <a:t> </a:t>
            </a:r>
            <a:r>
              <a:rPr lang="en-GB" sz="2400" dirty="0" err="1"/>
              <a:t>Welke</a:t>
            </a:r>
            <a:r>
              <a:rPr lang="en-GB" sz="2400" dirty="0"/>
              <a:t> </a:t>
            </a:r>
            <a:r>
              <a:rPr lang="en-GB" sz="2400" dirty="0" err="1"/>
              <a:t>soorten</a:t>
            </a:r>
            <a:r>
              <a:rPr lang="en-GB" sz="2400" dirty="0"/>
              <a:t> </a:t>
            </a:r>
            <a:r>
              <a:rPr lang="en-GB" sz="2400" dirty="0" err="1"/>
              <a:t>agressie</a:t>
            </a:r>
            <a:r>
              <a:rPr lang="en-GB" sz="2400" dirty="0"/>
              <a:t> </a:t>
            </a:r>
            <a:r>
              <a:rPr lang="en-GB" sz="2400" dirty="0" err="1"/>
              <a:t>onderscheidt</a:t>
            </a:r>
            <a:r>
              <a:rPr lang="en-GB" sz="2400" dirty="0"/>
              <a:t> de </a:t>
            </a:r>
            <a:r>
              <a:rPr lang="en-GB" sz="2400" dirty="0" err="1"/>
              <a:t>spreker</a:t>
            </a:r>
            <a:r>
              <a:rPr lang="en-GB" sz="2400" dirty="0"/>
              <a:t>? </a:t>
            </a:r>
          </a:p>
          <a:p>
            <a:pPr marL="580500" lvl="5" indent="-34290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580500" lvl="5" indent="-342900">
              <a:buFont typeface="Wingdings" panose="05000000000000000000" pitchFamily="2" charset="2"/>
              <a:buChar char="Ø"/>
            </a:pPr>
            <a:r>
              <a:rPr lang="en-GB" sz="2400" dirty="0"/>
              <a:t> </a:t>
            </a:r>
            <a:r>
              <a:rPr lang="en-GB" sz="2400" dirty="0" err="1"/>
              <a:t>Wanneer</a:t>
            </a:r>
            <a:r>
              <a:rPr lang="en-GB" sz="2400" dirty="0"/>
              <a:t> </a:t>
            </a:r>
            <a:r>
              <a:rPr lang="en-GB" sz="2400" dirty="0" err="1"/>
              <a:t>leidt</a:t>
            </a:r>
            <a:r>
              <a:rPr lang="en-GB" sz="2400" dirty="0"/>
              <a:t> </a:t>
            </a:r>
            <a:r>
              <a:rPr lang="en-GB" sz="2400" dirty="0" err="1"/>
              <a:t>woede</a:t>
            </a:r>
            <a:r>
              <a:rPr lang="en-GB" sz="2400" dirty="0"/>
              <a:t> </a:t>
            </a:r>
            <a:r>
              <a:rPr lang="en-GB" sz="2400" dirty="0" err="1"/>
              <a:t>wél</a:t>
            </a:r>
            <a:r>
              <a:rPr lang="en-GB" sz="2400" dirty="0"/>
              <a:t> tot </a:t>
            </a:r>
            <a:r>
              <a:rPr lang="en-GB" sz="2400" dirty="0" err="1"/>
              <a:t>agressie</a:t>
            </a:r>
            <a:r>
              <a:rPr lang="en-GB" sz="2400" dirty="0"/>
              <a:t>?</a:t>
            </a:r>
          </a:p>
          <a:p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778369"/>
      </p:ext>
    </p:extLst>
  </p:cSld>
  <p:clrMapOvr>
    <a:masterClrMapping/>
  </p:clrMapOvr>
</p:sld>
</file>

<file path=ppt/theme/theme1.xml><?xml version="1.0" encoding="utf-8"?>
<a:theme xmlns:a="http://schemas.openxmlformats.org/drawingml/2006/main" name="Huisstijl">
  <a:themeElements>
    <a:clrScheme name="Kleurenschema MBO Utrech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FE3"/>
      </a:accent1>
      <a:accent2>
        <a:srgbClr val="D4EDFC"/>
      </a:accent2>
      <a:accent3>
        <a:srgbClr val="00B0F0"/>
      </a:accent3>
      <a:accent4>
        <a:srgbClr val="009FE3"/>
      </a:accent4>
      <a:accent5>
        <a:srgbClr val="D4EDFC"/>
      </a:accent5>
      <a:accent6>
        <a:srgbClr val="009FE3"/>
      </a:accent6>
      <a:hlink>
        <a:srgbClr val="000000"/>
      </a:hlink>
      <a:folHlink>
        <a:srgbClr val="000000"/>
      </a:folHlink>
    </a:clrScheme>
    <a:fontScheme name="Lettertypen MBO Utrec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PX AFKO les X - Vaknaam.potx [Alleen-lezen]" id="{334FF194-6D3B-4EBE-ADC6-EE7963F8FFB5}" vid="{42D20A6A-B3B3-4353-A926-B78C4C67C733}"/>
    </a:ext>
  </a:extLst>
</a:theme>
</file>

<file path=ppt/theme/theme2.xml><?xml version="1.0" encoding="utf-8"?>
<a:theme xmlns:a="http://schemas.openxmlformats.org/drawingml/2006/main" name="Office-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FE3"/>
      </a:accent1>
      <a:accent2>
        <a:srgbClr val="D4EDFC"/>
      </a:accent2>
      <a:accent3>
        <a:srgbClr val="00B0F0"/>
      </a:accent3>
      <a:accent4>
        <a:srgbClr val="009FE3"/>
      </a:accent4>
      <a:accent5>
        <a:srgbClr val="D4EDFC"/>
      </a:accent5>
      <a:accent6>
        <a:srgbClr val="009FE3"/>
      </a:accent6>
      <a:hlink>
        <a:srgbClr val="000000"/>
      </a:hlink>
      <a:folHlink>
        <a:srgbClr val="000000"/>
      </a:folHlink>
    </a:clrScheme>
    <a:fontScheme name="Notes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FE3"/>
      </a:accent1>
      <a:accent2>
        <a:srgbClr val="D4EDFC"/>
      </a:accent2>
      <a:accent3>
        <a:srgbClr val="00B0F0"/>
      </a:accent3>
      <a:accent4>
        <a:srgbClr val="009FE3"/>
      </a:accent4>
      <a:accent5>
        <a:srgbClr val="D4EDFC"/>
      </a:accent5>
      <a:accent6>
        <a:srgbClr val="009FE3"/>
      </a:accent6>
      <a:hlink>
        <a:srgbClr val="000000"/>
      </a:hlink>
      <a:folHlink>
        <a:srgbClr val="000000"/>
      </a:folHlink>
    </a:clrScheme>
    <a:fontScheme name="Handout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juid xmlns="http://www.joulesunlimited.com/juid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5D53F566A7DA4EBB2B0E667E373C71" ma:contentTypeVersion="12" ma:contentTypeDescription="Een nieuw document maken." ma:contentTypeScope="" ma:versionID="b6fa32321fd8a3a3cf14f89b5fab7fb4">
  <xsd:schema xmlns:xsd="http://www.w3.org/2001/XMLSchema" xmlns:xs="http://www.w3.org/2001/XMLSchema" xmlns:p="http://schemas.microsoft.com/office/2006/metadata/properties" xmlns:ns2="c870ecd4-ecde-4ad9-8303-2649779cbf68" xmlns:ns3="f5074422-c6d6-448f-ab4f-7330ed54c0a9" targetNamespace="http://schemas.microsoft.com/office/2006/metadata/properties" ma:root="true" ma:fieldsID="b4a46fa8a8ae96cbadf061fd18aa082e" ns2:_="" ns3:_="">
    <xsd:import namespace="c870ecd4-ecde-4ad9-8303-2649779cbf68"/>
    <xsd:import namespace="f5074422-c6d6-448f-ab4f-7330ed54c0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0ecd4-ecde-4ad9-8303-2649779cbf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074422-c6d6-448f-ab4f-7330ed54c0a9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5CF6C8-E581-4558-93DE-4EA81B702DD5}">
  <ds:schemaRefs>
    <ds:schemaRef ds:uri="http://www.joulesunlimited.com/juid"/>
  </ds:schemaRefs>
</ds:datastoreItem>
</file>

<file path=customXml/itemProps2.xml><?xml version="1.0" encoding="utf-8"?>
<ds:datastoreItem xmlns:ds="http://schemas.openxmlformats.org/officeDocument/2006/customXml" ds:itemID="{0D2EA4E8-EE3A-44D5-A6EA-59B83D7A65EE}">
  <ds:schemaRefs>
    <ds:schemaRef ds:uri="c870ecd4-ecde-4ad9-8303-2649779cbf68"/>
    <ds:schemaRef ds:uri="f5074422-c6d6-448f-ab4f-7330ed54c0a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4081EDE-1FF8-4067-AEC5-779F71C24253}">
  <ds:schemaRefs>
    <ds:schemaRef ds:uri="c870ecd4-ecde-4ad9-8303-2649779cbf68"/>
    <ds:schemaRef ds:uri="f5074422-c6d6-448f-ab4f-7330ed54c0a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4D813B9D-AE50-4816-BA59-8D9F69AE27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Format lessenserie PX AFKO les X - Vaknaam</Template>
  <TotalTime>95</TotalTime>
  <Words>585</Words>
  <Application>Microsoft Office PowerPoint</Application>
  <PresentationFormat>Aangepast</PresentationFormat>
  <Paragraphs>154</Paragraphs>
  <Slides>17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arial</vt:lpstr>
      <vt:lpstr>Arial,Sans-Serif</vt:lpstr>
      <vt:lpstr>Times New Roman</vt:lpstr>
      <vt:lpstr>Wingdings</vt:lpstr>
      <vt:lpstr>Huisstijl</vt:lpstr>
      <vt:lpstr>P2 – les 2: Vak: Onbegrepen gedrag</vt:lpstr>
      <vt:lpstr>Inhoud</vt:lpstr>
      <vt:lpstr>PowerPoint-presentatie</vt:lpstr>
      <vt:lpstr>Feiten</vt:lpstr>
      <vt:lpstr>Associatie individueel               3 min </vt:lpstr>
      <vt:lpstr>Associatie                                       6 min  </vt:lpstr>
      <vt:lpstr>Definitie: agressief gedrag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  Wat hebben jullie geleerd?   </vt:lpstr>
      <vt:lpstr>Lesdoelen check </vt:lpstr>
    </vt:vector>
  </TitlesOfParts>
  <Manager/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PX AFKO les X - Vaknaam</dc:title>
  <dc:subject/>
  <dc:creator>Imane Taarabt</dc:creator>
  <cp:keywords/>
  <dc:description>Sjabloonversie: 1.2 - 11 juli 2018_x000d_
Ontwerp: EnOf_x000d_
Sjablonen: www.JoulesUnlimited.nl</dc:description>
  <cp:lastModifiedBy>Wessel van Veen</cp:lastModifiedBy>
  <cp:revision>4</cp:revision>
  <dcterms:created xsi:type="dcterms:W3CDTF">2020-10-27T09:55:09Z</dcterms:created>
  <dcterms:modified xsi:type="dcterms:W3CDTF">2022-09-07T07:55:16Z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0x0101001C5D53F566A7DA4EBB2B0E667E373C71</vt:lpwstr>
  </property>
</Properties>
</file>