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8" r:id="rId1"/>
  </p:sldMasterIdLst>
  <p:sldIdLst>
    <p:sldId id="269" r:id="rId2"/>
    <p:sldId id="270" r:id="rId3"/>
    <p:sldId id="278" r:id="rId4"/>
    <p:sldId id="273" r:id="rId5"/>
    <p:sldId id="274" r:id="rId6"/>
    <p:sldId id="279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media/image3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Ondertitel 8"/>
          <p:cNvSpPr>
            <a:spLocks noGrp="1"/>
          </p:cNvSpPr>
          <p:nvPr>
            <p:ph type="subTitle" idx="1"/>
          </p:nvPr>
        </p:nvSpPr>
        <p:spPr>
          <a:xfrm>
            <a:off x="457200" y="3699804"/>
            <a:ext cx="8305800" cy="1143000"/>
          </a:xfrm>
        </p:spPr>
        <p:txBody>
          <a:bodyPr>
            <a:noAutofit/>
          </a:bodyPr>
          <a:lstStyle>
            <a:lvl1pPr marL="0" indent="0" algn="ctr">
              <a:buNone/>
              <a:defRPr sz="2200" spc="100" baseline="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nl-NL" smtClean="0"/>
              <a:t>Klik om het opmaakprofiel van de modelondertitel te bewerken</a:t>
            </a:r>
            <a:endParaRPr kumimoji="0" lang="en-US"/>
          </a:p>
        </p:txBody>
      </p:sp>
      <p:sp>
        <p:nvSpPr>
          <p:cNvPr id="28" name="Titel 27"/>
          <p:cNvSpPr>
            <a:spLocks noGrp="1"/>
          </p:cNvSpPr>
          <p:nvPr>
            <p:ph type="ctrTitle"/>
          </p:nvPr>
        </p:nvSpPr>
        <p:spPr>
          <a:xfrm>
            <a:off x="457200" y="1433732"/>
            <a:ext cx="8305800" cy="1981200"/>
          </a:xfrm>
          <a:ln w="6350" cap="rnd">
            <a:noFill/>
          </a:ln>
        </p:spPr>
        <p:txBody>
          <a:bodyPr anchor="b" anchorCtr="0">
            <a:noAutofit/>
          </a:bodyPr>
          <a:lstStyle>
            <a:lvl1pPr algn="ctr">
              <a:defRPr lang="en-US" sz="4800" b="0" dirty="0">
                <a:ln w="3200">
                  <a:solidFill>
                    <a:schemeClr val="bg2">
                      <a:shade val="7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50800" dist="25400" dir="13500000">
                    <a:srgbClr val="000000">
                      <a:alpha val="70000"/>
                    </a:srgbClr>
                  </a:innerShdw>
                </a:effectLst>
              </a:defRPr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cxnSp>
        <p:nvCxnSpPr>
          <p:cNvPr id="8" name="Rechte verbindingslijn 7"/>
          <p:cNvCxnSpPr/>
          <p:nvPr/>
        </p:nvCxnSpPr>
        <p:spPr>
          <a:xfrm>
            <a:off x="1463626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Rechte verbindingslijn 12"/>
          <p:cNvCxnSpPr/>
          <p:nvPr/>
        </p:nvCxnSpPr>
        <p:spPr>
          <a:xfrm>
            <a:off x="4708574" y="3550126"/>
            <a:ext cx="2971800" cy="1588"/>
          </a:xfrm>
          <a:prstGeom prst="line">
            <a:avLst/>
          </a:prstGeom>
          <a:ln w="9525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Ovaal 13"/>
          <p:cNvSpPr/>
          <p:nvPr/>
        </p:nvSpPr>
        <p:spPr>
          <a:xfrm>
            <a:off x="4540348" y="3526302"/>
            <a:ext cx="45720" cy="45720"/>
          </a:xfrm>
          <a:prstGeom prst="ellipse">
            <a:avLst/>
          </a:prstGeom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2">
            <a:schemeClr val="accent2"/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5" name="Tijdelijke aanduiding voor datum 1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16" name="Tijdelijke aanduiding voor dianummer 15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7" name="Tijdelijke aanduiding voor voettekst 16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jdelijke aanduiding voor inhoud 8"/>
          <p:cNvSpPr>
            <a:spLocks noGrp="1"/>
          </p:cNvSpPr>
          <p:nvPr>
            <p:ph idx="1"/>
          </p:nvPr>
        </p:nvSpPr>
        <p:spPr>
          <a:xfrm>
            <a:off x="457200" y="1524000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14" name="Tijdelijke aanduiding voor datum 13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15" name="Tijdelijke aanduiding voor dianummer 14"/>
          <p:cNvSpPr>
            <a:spLocks noGrp="1"/>
          </p:cNvSpPr>
          <p:nvPr>
            <p:ph type="sldNum" sz="quarter" idx="15"/>
          </p:nvPr>
        </p:nvSpPr>
        <p:spPr/>
        <p:txBody>
          <a:bodyPr/>
          <a:lstStyle>
            <a:lvl1pPr algn="ctr">
              <a:defRPr/>
            </a:lvl1pPr>
          </a:lstStyle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6" name="Tijdelijke aanduiding voor voettekst 15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17" name="Titel 16"/>
          <p:cNvSpPr>
            <a:spLocks noGrp="1"/>
          </p:cNvSpPr>
          <p:nvPr>
            <p:ph type="title"/>
          </p:nvPr>
        </p:nvSpPr>
        <p:spPr/>
        <p:txBody>
          <a:bodyPr rtlCol="0" anchor="b" anchorCtr="0"/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5800" y="3505200"/>
            <a:ext cx="7924800" cy="137160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lang="en-US" sz="4800" b="0" dirty="0">
                <a:ln w="3200">
                  <a:solidFill>
                    <a:schemeClr val="bg2">
                      <a:shade val="25000"/>
                      <a:alpha val="25000"/>
                    </a:schemeClr>
                  </a:solidFill>
                  <a:prstDash val="solid"/>
                  <a:round/>
                </a:ln>
                <a:solidFill>
                  <a:srgbClr val="F9F9F9"/>
                </a:solidFill>
                <a:effectLst>
                  <a:innerShdw blurRad="38100" dist="25400" dir="13500000">
                    <a:prstClr val="black">
                      <a:alpha val="70000"/>
                    </a:prstClr>
                  </a:innerShdw>
                </a:effectLst>
              </a:defRPr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685800" y="4958864"/>
            <a:ext cx="7924800" cy="984736"/>
          </a:xfrm>
        </p:spPr>
        <p:txBody>
          <a:bodyPr anchor="t"/>
          <a:lstStyle>
            <a:lvl1pPr marL="0" indent="0">
              <a:buNone/>
              <a:defRPr sz="2000" spc="100" baseline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cxnSp>
        <p:nvCxnSpPr>
          <p:cNvPr id="7" name="Rechte verbindingslijn 6"/>
          <p:cNvCxnSpPr/>
          <p:nvPr/>
        </p:nvCxnSpPr>
        <p:spPr>
          <a:xfrm>
            <a:off x="685800" y="4916992"/>
            <a:ext cx="7924800" cy="4301"/>
          </a:xfrm>
          <a:prstGeom prst="line">
            <a:avLst/>
          </a:prstGeom>
          <a:noFill/>
          <a:ln w="9525" cap="flat" cmpd="sng" algn="ctr">
            <a:solidFill>
              <a:srgbClr val="E9E9E8"/>
            </a:solidFill>
            <a:prstDash val="solid"/>
          </a:ln>
          <a:effectLst>
            <a:outerShdw blurRad="31750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1" name="Tijdelijke aanduiding voor inhoud 10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13" name="Tijdelijke aanduiding voor inhoud 12"/>
          <p:cNvSpPr>
            <a:spLocks noGrp="1"/>
          </p:cNvSpPr>
          <p:nvPr>
            <p:ph sz="half" idx="2"/>
          </p:nvPr>
        </p:nvSpPr>
        <p:spPr>
          <a:xfrm>
            <a:off x="4648200" y="1524000"/>
            <a:ext cx="4059936" cy="4572000"/>
          </a:xfrm>
        </p:spPr>
        <p:txBody>
          <a:bodyPr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  <a:sp3d prstMaterial="flat"/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2" name="Tijdelijke aanduiding voor inhoud 31"/>
          <p:cNvSpPr>
            <a:spLocks noGrp="1"/>
          </p:cNvSpPr>
          <p:nvPr>
            <p:ph sz="half" idx="2"/>
          </p:nvPr>
        </p:nvSpPr>
        <p:spPr>
          <a:xfrm>
            <a:off x="457200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34" name="Tijdelijke aanduiding voor inhoud 33"/>
          <p:cNvSpPr>
            <a:spLocks noGrp="1"/>
          </p:cNvSpPr>
          <p:nvPr>
            <p:ph sz="quarter" idx="4"/>
          </p:nvPr>
        </p:nvSpPr>
        <p:spPr>
          <a:xfrm>
            <a:off x="4649788" y="2201896"/>
            <a:ext cx="4038600" cy="3913632"/>
          </a:xfrm>
        </p:spPr>
        <p:txBody>
          <a:bodyPr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12" name="Tijdelijke aanduiding voor tekst 11"/>
          <p:cNvSpPr>
            <a:spLocks noGrp="1"/>
          </p:cNvSpPr>
          <p:nvPr>
            <p:ph type="body" idx="3"/>
          </p:nvPr>
        </p:nvSpPr>
        <p:spPr>
          <a:xfrm>
            <a:off x="4648200" y="1399593"/>
            <a:ext cx="4040188" cy="762000"/>
          </a:xfrm>
          <a:noFill/>
          <a:ln w="25400" cap="rnd" cmpd="sng" algn="ctr">
            <a:noFill/>
            <a:prstDash val="solid"/>
          </a:ln>
          <a:effectLst>
            <a:softEdge rad="63500"/>
          </a:effectLst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lIns="91440" tIns="45720" rIns="91440" bIns="45720" anchor="b">
            <a:noAutofit/>
          </a:bodyPr>
          <a:lstStyle>
            <a:lvl1pPr marL="0" indent="0" algn="l">
              <a:spcBef>
                <a:spcPts val="0"/>
              </a:spcBef>
              <a:buNone/>
              <a:defRPr sz="2600" b="1" baseline="0">
                <a:solidFill>
                  <a:schemeClr val="tx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cxnSp>
        <p:nvCxnSpPr>
          <p:cNvPr id="10" name="Rechte verbindingslijn 9"/>
          <p:cNvCxnSpPr/>
          <p:nvPr/>
        </p:nvCxnSpPr>
        <p:spPr>
          <a:xfrm>
            <a:off x="562945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Rechte verbindingslijn 16"/>
          <p:cNvCxnSpPr/>
          <p:nvPr/>
        </p:nvCxnSpPr>
        <p:spPr>
          <a:xfrm>
            <a:off x="4754880" y="2180219"/>
            <a:ext cx="3749040" cy="1588"/>
          </a:xfrm>
          <a:prstGeom prst="line">
            <a:avLst/>
          </a:prstGeom>
          <a:noFill/>
          <a:ln w="12700" cap="flat" cmpd="sng" algn="ctr">
            <a:solidFill>
              <a:schemeClr val="bg2">
                <a:tint val="20000"/>
              </a:schemeClr>
            </a:solidFill>
            <a:prstDash val="solid"/>
          </a:ln>
          <a:effectLst>
            <a:outerShdw blurRad="34925" dir="2700000" algn="tl" rotWithShape="0">
              <a:srgbClr val="000000">
                <a:alpha val="55000"/>
              </a:srgb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jdelijke aanduiding voor inhoud 28"/>
          <p:cNvSpPr>
            <a:spLocks noGrp="1"/>
          </p:cNvSpPr>
          <p:nvPr>
            <p:ph sz="quarter" idx="1"/>
          </p:nvPr>
        </p:nvSpPr>
        <p:spPr>
          <a:xfrm>
            <a:off x="457200" y="457200"/>
            <a:ext cx="6248400" cy="5715000"/>
          </a:xfrm>
        </p:spPr>
        <p:txBody>
          <a:bodyPr/>
          <a:lstStyle/>
          <a:p>
            <a:pPr lvl="0" eaLnBrk="1" latinLnBrk="0" hangingPunct="1"/>
            <a:r>
              <a:rPr lang="nl-NL" smtClean="0"/>
              <a:t>Klik om de modelstijlen te bewerken</a:t>
            </a:r>
          </a:p>
          <a:p>
            <a:pPr lvl="1" eaLnBrk="1" latinLnBrk="0" hangingPunct="1"/>
            <a:r>
              <a:rPr lang="nl-NL" smtClean="0"/>
              <a:t>Tweede niveau</a:t>
            </a:r>
          </a:p>
          <a:p>
            <a:pPr lvl="2" eaLnBrk="1" latinLnBrk="0" hangingPunct="1"/>
            <a:r>
              <a:rPr lang="nl-NL" smtClean="0"/>
              <a:t>Derde niveau</a:t>
            </a:r>
          </a:p>
          <a:p>
            <a:pPr lvl="3" eaLnBrk="1" latinLnBrk="0" hangingPunct="1"/>
            <a:r>
              <a:rPr lang="nl-NL" smtClean="0"/>
              <a:t>Vierde niveau</a:t>
            </a:r>
          </a:p>
          <a:p>
            <a:pPr lvl="4" eaLnBrk="1" latinLnBrk="0" hangingPunct="1"/>
            <a:r>
              <a:rPr lang="nl-NL" smtClean="0"/>
              <a:t>Vijfde niveau</a:t>
            </a:r>
            <a:endParaRPr kumimoji="0" lang="en-US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2"/>
          </p:nvPr>
        </p:nvSpPr>
        <p:spPr>
          <a:xfrm>
            <a:off x="6781800" y="1600200"/>
            <a:ext cx="1984248" cy="3733800"/>
          </a:xfrm>
        </p:spPr>
        <p:txBody>
          <a:bodyPr tIns="45720" bIns="45720"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None/>
              <a:defRPr sz="1600">
                <a:solidFill>
                  <a:schemeClr val="tx2"/>
                </a:solidFill>
              </a:defRPr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31" name="Titel 30"/>
          <p:cNvSpPr>
            <a:spLocks noGrp="1"/>
          </p:cNvSpPr>
          <p:nvPr>
            <p:ph type="title"/>
          </p:nvPr>
        </p:nvSpPr>
        <p:spPr>
          <a:xfrm>
            <a:off x="6781800" y="457200"/>
            <a:ext cx="19812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8" name="Tijdelijke aanduiding voor datum 7"/>
          <p:cNvSpPr>
            <a:spLocks noGrp="1"/>
          </p:cNvSpPr>
          <p:nvPr>
            <p:ph type="dt" sz="half" idx="14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5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0" name="Tijdelijke aanduiding voor voettekst 9"/>
          <p:cNvSpPr>
            <a:spLocks noGrp="1"/>
          </p:cNvSpPr>
          <p:nvPr>
            <p:ph type="ftr" sz="quarter" idx="16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629400" y="457200"/>
            <a:ext cx="2057400" cy="1066800"/>
          </a:xfrm>
        </p:spPr>
        <p:txBody>
          <a:bodyPr lIns="91440" tIns="91440" anchor="b" anchorCtr="0"/>
          <a:lstStyle>
            <a:lvl1pPr algn="l">
              <a:buNone/>
              <a:defRPr sz="1800" b="1" spc="-50" baseline="0">
                <a:ln w="3175">
                  <a:noFill/>
                </a:ln>
                <a:solidFill>
                  <a:schemeClr val="tx2"/>
                </a:solidFill>
                <a:effectLst/>
                <a:latin typeface="+mn-lt"/>
                <a:ea typeface="+mn-ea"/>
                <a:cs typeface="+mn-cs"/>
              </a:defRPr>
            </a:lvl1pPr>
          </a:lstStyle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457200" y="457200"/>
            <a:ext cx="6019800" cy="5562600"/>
          </a:xfrm>
          <a:solidFill>
            <a:schemeClr val="tx2">
              <a:tint val="40000"/>
            </a:schemeClr>
          </a:solidFill>
          <a:effectLst>
            <a:outerShdw blurRad="88900" sx="103000" sy="103000" algn="ctr" rotWithShape="0">
              <a:prstClr val="black">
                <a:alpha val="32000"/>
              </a:prstClr>
            </a:outerShdw>
            <a:softEdge rad="127000"/>
          </a:effectLst>
        </p:spPr>
        <p:txBody>
          <a:bodyPr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</a:lstStyle>
          <a:p>
            <a:r>
              <a:rPr kumimoji="0" lang="nl-NL" smtClean="0"/>
              <a:t>Klik op het pictogram als u een afbeelding wilt toevoegen</a:t>
            </a:r>
            <a:endParaRPr kumimoji="0" lang="en-US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6629400" y="1600200"/>
            <a:ext cx="2057400" cy="4419600"/>
          </a:xfrm>
        </p:spPr>
        <p:txBody>
          <a:bodyPr anchor="t" anchorCtr="0"/>
          <a:lstStyle>
            <a:lvl1pPr marL="0" indent="0">
              <a:lnSpc>
                <a:spcPct val="125000"/>
              </a:lnSpc>
              <a:spcAft>
                <a:spcPts val="1000"/>
              </a:spcAft>
              <a:buFontTx/>
              <a:buNone/>
              <a:defRPr sz="1600" b="0">
                <a:solidFill>
                  <a:schemeClr val="tx2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nl-NL" smtClean="0"/>
              <a:t>Klik om de modelstijlen te bewerken</a:t>
            </a:r>
          </a:p>
        </p:txBody>
      </p:sp>
      <p:sp>
        <p:nvSpPr>
          <p:cNvPr id="8" name="Tijdelijke aanduiding voor datum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10" name="Tijdelijke aanduiding voor voettekst 9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jdelijke aanduiding voor tekst 8"/>
          <p:cNvSpPr>
            <a:spLocks noGrp="1"/>
          </p:cNvSpPr>
          <p:nvPr>
            <p:ph type="body" idx="1"/>
          </p:nvPr>
        </p:nvSpPr>
        <p:spPr>
          <a:xfrm>
            <a:off x="457200" y="1447800"/>
            <a:ext cx="8229600" cy="46783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nl-NL" smtClean="0"/>
              <a:t>Klik om de modelstijlen te bewerken</a:t>
            </a:r>
          </a:p>
          <a:p>
            <a:pPr lvl="1" eaLnBrk="1" latinLnBrk="0" hangingPunct="1"/>
            <a:r>
              <a:rPr kumimoji="0" lang="nl-NL" smtClean="0"/>
              <a:t>Tweede niveau</a:t>
            </a:r>
          </a:p>
          <a:p>
            <a:pPr lvl="2" eaLnBrk="1" latinLnBrk="0" hangingPunct="1"/>
            <a:r>
              <a:rPr kumimoji="0" lang="nl-NL" smtClean="0"/>
              <a:t>Derde niveau</a:t>
            </a:r>
          </a:p>
          <a:p>
            <a:pPr lvl="3" eaLnBrk="1" latinLnBrk="0" hangingPunct="1"/>
            <a:r>
              <a:rPr kumimoji="0" lang="nl-NL" smtClean="0"/>
              <a:t>Vierde niveau</a:t>
            </a:r>
          </a:p>
          <a:p>
            <a:pPr lvl="4" eaLnBrk="1" latinLnBrk="0" hangingPunct="1"/>
            <a:r>
              <a:rPr kumimoji="0" lang="nl-NL" smtClean="0"/>
              <a:t>Vijfde niveau</a:t>
            </a:r>
            <a:endParaRPr kumimoji="0" lang="en-US"/>
          </a:p>
        </p:txBody>
      </p:sp>
      <p:sp>
        <p:nvSpPr>
          <p:cNvPr id="24" name="Tijdelijke aanduiding voor datum 23"/>
          <p:cNvSpPr>
            <a:spLocks noGrp="1"/>
          </p:cNvSpPr>
          <p:nvPr>
            <p:ph type="dt" sz="half" idx="2"/>
          </p:nvPr>
        </p:nvSpPr>
        <p:spPr>
          <a:xfrm>
            <a:off x="5791200" y="6203667"/>
            <a:ext cx="2590800" cy="384048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C33A77E4-5B96-4C6B-9C56-9290DBF73117}" type="datetimeFigureOut">
              <a:rPr lang="nl-NL" smtClean="0"/>
              <a:pPr/>
              <a:t>5-9-2013</a:t>
            </a:fld>
            <a:endParaRPr lang="nl-NL"/>
          </a:p>
        </p:txBody>
      </p:sp>
      <p:sp>
        <p:nvSpPr>
          <p:cNvPr id="10" name="Tijdelijke aanduiding voor voettekst 9"/>
          <p:cNvSpPr>
            <a:spLocks noGrp="1"/>
          </p:cNvSpPr>
          <p:nvPr>
            <p:ph type="ftr" sz="quarter" idx="3"/>
          </p:nvPr>
        </p:nvSpPr>
        <p:spPr>
          <a:xfrm>
            <a:off x="2133600" y="6203667"/>
            <a:ext cx="358140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endParaRPr lang="nl-NL"/>
          </a:p>
        </p:txBody>
      </p:sp>
      <p:sp>
        <p:nvSpPr>
          <p:cNvPr id="22" name="Tijdelijke aanduiding voor dianummer 21"/>
          <p:cNvSpPr>
            <a:spLocks noGrp="1"/>
          </p:cNvSpPr>
          <p:nvPr>
            <p:ph type="sldNum" sz="quarter" idx="4"/>
          </p:nvPr>
        </p:nvSpPr>
        <p:spPr>
          <a:xfrm>
            <a:off x="8410575" y="6181531"/>
            <a:ext cx="609600" cy="457200"/>
          </a:xfrm>
          <a:prstGeom prst="rect">
            <a:avLst/>
          </a:prstGeom>
          <a:noFill/>
        </p:spPr>
        <p:txBody>
          <a:bodyPr vert="horz" lIns="0" tIns="0" rIns="0" bIns="0" anchor="ctr" anchorCtr="0">
            <a:noAutofit/>
          </a:bodyPr>
          <a:lstStyle>
            <a:lvl1pPr algn="ctr" eaLnBrk="1" latinLnBrk="0" hangingPunct="1">
              <a:defRPr kumimoji="0" sz="1600" baseline="0">
                <a:solidFill>
                  <a:schemeClr val="tx2"/>
                </a:solidFill>
              </a:defRPr>
            </a:lvl1pPr>
          </a:lstStyle>
          <a:p>
            <a:fld id="{6D479110-5590-4868-973E-8DD9B170F475}" type="slidenum">
              <a:rPr lang="nl-NL" smtClean="0"/>
              <a:pPr/>
              <a:t>‹nr.›</a:t>
            </a:fld>
            <a:endParaRPr lang="nl-NL"/>
          </a:p>
        </p:txBody>
      </p:sp>
      <p:sp>
        <p:nvSpPr>
          <p:cNvPr id="5" name="Tijdelijke aanduiding voor titel 4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19200"/>
          </a:xfrm>
          <a:prstGeom prst="rect">
            <a:avLst/>
          </a:prstGeom>
          <a:ln w="6350" cap="rnd">
            <a:noFill/>
          </a:ln>
        </p:spPr>
        <p:txBody>
          <a:bodyPr vert="horz" anchor="b" anchorCtr="0">
            <a:normAutofit/>
          </a:bodyPr>
          <a:lstStyle/>
          <a:p>
            <a:r>
              <a:rPr kumimoji="0" lang="nl-NL" smtClean="0"/>
              <a:t>Klik om de stijl te bewerken</a:t>
            </a:r>
            <a:endParaRPr kumimoji="0"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xStyles>
    <p:titleStyle>
      <a:lvl1pPr algn="l" rtl="0" eaLnBrk="1" latinLnBrk="0" hangingPunct="1">
        <a:spcBef>
          <a:spcPct val="0"/>
        </a:spcBef>
        <a:buNone/>
        <a:defRPr kumimoji="0" lang="en-US" sz="4200" b="0" kern="1200" spc="-100" baseline="0" dirty="0">
          <a:ln w="3200">
            <a:solidFill>
              <a:schemeClr val="bg2">
                <a:shade val="75000"/>
                <a:alpha val="25000"/>
              </a:schemeClr>
            </a:solidFill>
            <a:prstDash val="solid"/>
            <a:round/>
          </a:ln>
          <a:solidFill>
            <a:srgbClr val="F9F9F9"/>
          </a:solidFill>
          <a:effectLst>
            <a:innerShdw blurRad="50800" dist="25400" dir="13500000">
              <a:prstClr val="black">
                <a:alpha val="70000"/>
              </a:prstClr>
            </a:innerShdw>
          </a:effectLst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2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/>
        <a:buChar char="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2pPr>
      <a:lvl3pPr marL="1005840" indent="-228600" algn="l" rtl="0" eaLnBrk="1" latinLnBrk="0" hangingPunct="1">
        <a:spcBef>
          <a:spcPts val="300"/>
        </a:spcBef>
        <a:buClr>
          <a:schemeClr val="accent2">
            <a:shade val="50000"/>
          </a:schemeClr>
        </a:buClr>
        <a:buSzPct val="85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28600" algn="l" rtl="0" eaLnBrk="1" latinLnBrk="0" hangingPunct="1">
        <a:spcBef>
          <a:spcPts val="30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2860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700" kern="1200">
          <a:solidFill>
            <a:schemeClr val="tx1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ts val="340"/>
        </a:spcBef>
        <a:buClr>
          <a:schemeClr val="accent2">
            <a:shade val="75000"/>
          </a:schemeClr>
        </a:buClr>
        <a:buSzPct val="85000"/>
        <a:buFont typeface="Wingdings 2" pitchFamily="18" charset="2"/>
        <a:buChar char="?"/>
        <a:defRPr kumimoji="0" sz="1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el 2"/>
          <p:cNvSpPr>
            <a:spLocks noGrp="1"/>
          </p:cNvSpPr>
          <p:nvPr>
            <p:ph type="ctrTitle"/>
          </p:nvPr>
        </p:nvSpPr>
        <p:spPr>
          <a:xfrm>
            <a:off x="428596" y="404664"/>
            <a:ext cx="8305800" cy="1944216"/>
          </a:xfrm>
        </p:spPr>
        <p:txBody>
          <a:bodyPr/>
          <a:lstStyle/>
          <a:p>
            <a:r>
              <a:rPr lang="nl-NL" sz="6000" dirty="0" smtClean="0"/>
              <a:t>Tekstverbanden en signaalwoorden</a:t>
            </a:r>
            <a:endParaRPr lang="nl-NL" sz="6000" dirty="0"/>
          </a:p>
        </p:txBody>
      </p:sp>
      <p:pic>
        <p:nvPicPr>
          <p:cNvPr id="1026" name="Picture 2" descr="http://www.edumax.nl/images/lezen.gif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67744" y="2568217"/>
            <a:ext cx="4608512" cy="370619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457200" y="2708920"/>
            <a:ext cx="8229600" cy="3387080"/>
          </a:xfrm>
        </p:spPr>
        <p:txBody>
          <a:bodyPr/>
          <a:lstStyle/>
          <a:p>
            <a:pPr algn="ctr">
              <a:buNone/>
            </a:pPr>
            <a:r>
              <a:rPr lang="en-US" sz="3200" dirty="0" err="1"/>
              <a:t>Een</a:t>
            </a:r>
            <a:r>
              <a:rPr lang="en-US" sz="3200" dirty="0"/>
              <a:t> </a:t>
            </a:r>
            <a:r>
              <a:rPr lang="en-US" sz="3200" dirty="0" err="1"/>
              <a:t>tekstverband</a:t>
            </a:r>
            <a:r>
              <a:rPr lang="en-US" sz="3200" dirty="0"/>
              <a:t> </a:t>
            </a:r>
            <a:r>
              <a:rPr lang="en-US" sz="3200" dirty="0" err="1"/>
              <a:t>verbindt</a:t>
            </a:r>
            <a:r>
              <a:rPr lang="en-US" sz="3200" dirty="0"/>
              <a:t> twee </a:t>
            </a:r>
            <a:r>
              <a:rPr lang="en-US" sz="3200" dirty="0" err="1"/>
              <a:t>zinnen</a:t>
            </a:r>
            <a:r>
              <a:rPr lang="en-US" sz="3200" dirty="0"/>
              <a:t> of </a:t>
            </a:r>
            <a:r>
              <a:rPr lang="en-US" sz="3200" dirty="0" err="1"/>
              <a:t>alinea’s</a:t>
            </a:r>
            <a:r>
              <a:rPr lang="en-US" sz="3200" dirty="0"/>
              <a:t> met </a:t>
            </a:r>
            <a:r>
              <a:rPr lang="en-US" sz="3200" dirty="0" err="1"/>
              <a:t>elkaar</a:t>
            </a:r>
            <a:r>
              <a:rPr lang="en-US" sz="3200" dirty="0"/>
              <a:t>. Het </a:t>
            </a:r>
            <a:r>
              <a:rPr lang="en-US" sz="3200" dirty="0" err="1"/>
              <a:t>laat</a:t>
            </a:r>
            <a:r>
              <a:rPr lang="en-US" sz="3200" dirty="0"/>
              <a:t> </a:t>
            </a:r>
            <a:r>
              <a:rPr lang="en-US" sz="3200" dirty="0" err="1"/>
              <a:t>zien</a:t>
            </a:r>
            <a:r>
              <a:rPr lang="en-US" sz="3200" dirty="0"/>
              <a:t> </a:t>
            </a:r>
            <a:r>
              <a:rPr lang="en-US" sz="3200" dirty="0" err="1"/>
              <a:t>dat</a:t>
            </a:r>
            <a:r>
              <a:rPr lang="en-US" sz="3200" dirty="0"/>
              <a:t> die twee of </a:t>
            </a:r>
            <a:r>
              <a:rPr lang="en-US" sz="3200" dirty="0" err="1"/>
              <a:t>meerdere</a:t>
            </a:r>
            <a:r>
              <a:rPr lang="en-US" sz="3200" dirty="0"/>
              <a:t> </a:t>
            </a:r>
            <a:r>
              <a:rPr lang="en-US" sz="3200" dirty="0" err="1"/>
              <a:t>zaken</a:t>
            </a:r>
            <a:r>
              <a:rPr lang="en-US" sz="3200" dirty="0"/>
              <a:t> </a:t>
            </a:r>
            <a:r>
              <a:rPr lang="en-US" sz="3200" dirty="0" err="1"/>
              <a:t>bij</a:t>
            </a:r>
            <a:r>
              <a:rPr lang="en-US" sz="3200" dirty="0"/>
              <a:t> </a:t>
            </a:r>
            <a:r>
              <a:rPr lang="en-US" sz="3200" dirty="0" err="1"/>
              <a:t>elkaar</a:t>
            </a:r>
            <a:r>
              <a:rPr lang="en-US" sz="3200" dirty="0"/>
              <a:t> </a:t>
            </a:r>
            <a:r>
              <a:rPr lang="en-US" sz="3200" dirty="0" err="1"/>
              <a:t>horen</a:t>
            </a:r>
            <a:r>
              <a:rPr lang="en-US" sz="3200" dirty="0"/>
              <a:t>. </a:t>
            </a:r>
          </a:p>
          <a:p>
            <a:pPr algn="ctr">
              <a:buNone/>
            </a:pP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428596" y="285728"/>
            <a:ext cx="8229600" cy="1219200"/>
          </a:xfrm>
        </p:spPr>
        <p:txBody>
          <a:bodyPr>
            <a:noAutofit/>
          </a:bodyPr>
          <a:lstStyle/>
          <a:p>
            <a:pPr algn="ctr"/>
            <a:r>
              <a:rPr lang="nl-NL" sz="8800" dirty="0" smtClean="0"/>
              <a:t>Tekstverbanden</a:t>
            </a:r>
            <a:endParaRPr lang="nl-NL" sz="8800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/>
            <a:r>
              <a:rPr lang="en-US" dirty="0" err="1">
                <a:solidFill>
                  <a:schemeClr val="tx1"/>
                </a:solidFill>
              </a:rPr>
              <a:t>Opsomming</a:t>
            </a:r>
            <a:endParaRPr lang="en-US" dirty="0">
              <a:solidFill>
                <a:schemeClr val="tx1"/>
              </a:solidFill>
            </a:endParaRPr>
          </a:p>
          <a:p>
            <a:pPr lvl="1"/>
            <a:r>
              <a:rPr lang="en-US" dirty="0" err="1">
                <a:solidFill>
                  <a:schemeClr val="tx1"/>
                </a:solidFill>
              </a:rPr>
              <a:t>Toelichting</a:t>
            </a:r>
            <a:r>
              <a:rPr lang="en-US" dirty="0">
                <a:solidFill>
                  <a:schemeClr val="tx1"/>
                </a:solidFill>
              </a:rPr>
              <a:t>, </a:t>
            </a:r>
            <a:r>
              <a:rPr lang="en-US" dirty="0" err="1">
                <a:solidFill>
                  <a:schemeClr val="tx1"/>
                </a:solidFill>
              </a:rPr>
              <a:t>uitleg</a:t>
            </a:r>
            <a:endParaRPr lang="en-US" dirty="0">
              <a:solidFill>
                <a:schemeClr val="tx1"/>
              </a:solidFill>
            </a:endParaRPr>
          </a:p>
          <a:p>
            <a:pPr lvl="1"/>
            <a:r>
              <a:rPr lang="en-US" dirty="0" err="1">
                <a:solidFill>
                  <a:schemeClr val="tx1"/>
                </a:solidFill>
              </a:rPr>
              <a:t>Tegenstelling</a:t>
            </a:r>
            <a:endParaRPr lang="en-US" dirty="0">
              <a:solidFill>
                <a:schemeClr val="tx1"/>
              </a:solidFill>
            </a:endParaRPr>
          </a:p>
          <a:p>
            <a:pPr lvl="1"/>
            <a:r>
              <a:rPr lang="en-US" dirty="0" err="1">
                <a:solidFill>
                  <a:schemeClr val="tx1"/>
                </a:solidFill>
              </a:rPr>
              <a:t>Reden</a:t>
            </a:r>
            <a:r>
              <a:rPr lang="en-US" dirty="0">
                <a:solidFill>
                  <a:schemeClr val="tx1"/>
                </a:solidFill>
              </a:rPr>
              <a:t>, </a:t>
            </a:r>
            <a:r>
              <a:rPr lang="en-US" dirty="0" err="1" smtClean="0">
                <a:solidFill>
                  <a:schemeClr val="tx1"/>
                </a:solidFill>
              </a:rPr>
              <a:t>verklaring</a:t>
            </a:r>
            <a:endParaRPr lang="en-US" dirty="0">
              <a:solidFill>
                <a:schemeClr val="tx1"/>
              </a:solidFill>
            </a:endParaRPr>
          </a:p>
          <a:p>
            <a:pPr lvl="1"/>
            <a:r>
              <a:rPr lang="en-US" dirty="0" err="1">
                <a:solidFill>
                  <a:schemeClr val="tx1"/>
                </a:solidFill>
              </a:rPr>
              <a:t>Oorzaak</a:t>
            </a:r>
            <a:r>
              <a:rPr lang="en-US" dirty="0">
                <a:solidFill>
                  <a:schemeClr val="tx1"/>
                </a:solidFill>
              </a:rPr>
              <a:t>- </a:t>
            </a:r>
            <a:r>
              <a:rPr lang="en-US" dirty="0" err="1">
                <a:solidFill>
                  <a:schemeClr val="tx1"/>
                </a:solidFill>
              </a:rPr>
              <a:t>gevolg</a:t>
            </a:r>
            <a:endParaRPr lang="en-US" dirty="0">
              <a:solidFill>
                <a:schemeClr val="tx1"/>
              </a:solidFill>
            </a:endParaRPr>
          </a:p>
          <a:p>
            <a:pPr lvl="1"/>
            <a:r>
              <a:rPr lang="en-US" dirty="0" err="1">
                <a:solidFill>
                  <a:schemeClr val="tx1"/>
                </a:solidFill>
              </a:rPr>
              <a:t>Doel-middel</a:t>
            </a:r>
            <a:r>
              <a:rPr lang="en-US" dirty="0">
                <a:solidFill>
                  <a:schemeClr val="tx1"/>
                </a:solidFill>
              </a:rPr>
              <a:t> </a:t>
            </a:r>
          </a:p>
          <a:p>
            <a:pPr lvl="1"/>
            <a:r>
              <a:rPr lang="en-US" dirty="0" err="1">
                <a:solidFill>
                  <a:schemeClr val="tx1"/>
                </a:solidFill>
              </a:rPr>
              <a:t>Voorbeeld</a:t>
            </a:r>
            <a:r>
              <a:rPr lang="en-US" dirty="0">
                <a:solidFill>
                  <a:schemeClr val="tx1"/>
                </a:solidFill>
              </a:rPr>
              <a:t>, </a:t>
            </a:r>
            <a:r>
              <a:rPr lang="en-US" dirty="0" err="1" smtClean="0">
                <a:solidFill>
                  <a:schemeClr val="tx1"/>
                </a:solidFill>
              </a:rPr>
              <a:t>bewijs</a:t>
            </a:r>
            <a:endParaRPr lang="en-US" dirty="0">
              <a:solidFill>
                <a:schemeClr val="tx1"/>
              </a:solidFill>
            </a:endParaRPr>
          </a:p>
          <a:p>
            <a:pPr lvl="1"/>
            <a:r>
              <a:rPr lang="en-US" dirty="0" err="1">
                <a:solidFill>
                  <a:schemeClr val="tx1"/>
                </a:solidFill>
              </a:rPr>
              <a:t>Vergelijking</a:t>
            </a:r>
            <a:endParaRPr lang="en-US" dirty="0">
              <a:solidFill>
                <a:schemeClr val="tx1"/>
              </a:solidFill>
            </a:endParaRPr>
          </a:p>
          <a:p>
            <a:pPr lvl="1"/>
            <a:r>
              <a:rPr lang="en-US" dirty="0" err="1">
                <a:solidFill>
                  <a:schemeClr val="tx1"/>
                </a:solidFill>
              </a:rPr>
              <a:t>Samenvatting</a:t>
            </a:r>
            <a:r>
              <a:rPr lang="en-US" dirty="0">
                <a:solidFill>
                  <a:schemeClr val="tx1"/>
                </a:solidFill>
              </a:rPr>
              <a:t> </a:t>
            </a:r>
          </a:p>
          <a:p>
            <a:pPr lvl="1"/>
            <a:r>
              <a:rPr lang="en-US" dirty="0" err="1">
                <a:solidFill>
                  <a:schemeClr val="tx1"/>
                </a:solidFill>
              </a:rPr>
              <a:t>Conclusie</a:t>
            </a:r>
            <a:r>
              <a:rPr lang="en-US" dirty="0">
                <a:solidFill>
                  <a:schemeClr val="tx1"/>
                </a:solidFill>
              </a:rPr>
              <a:t> </a:t>
            </a:r>
            <a:endParaRPr lang="nl-NL" dirty="0">
              <a:solidFill>
                <a:schemeClr val="tx1"/>
              </a:solidFill>
            </a:endParaRPr>
          </a:p>
          <a:p>
            <a:endParaRPr lang="nl-NL" dirty="0" smtClean="0"/>
          </a:p>
          <a:p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Voorbeelden</a:t>
            </a:r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5112568"/>
          </a:xfrm>
        </p:spPr>
        <p:txBody>
          <a:bodyPr>
            <a:normAutofit fontScale="70000" lnSpcReduction="20000"/>
          </a:bodyPr>
          <a:lstStyle/>
          <a:p>
            <a:r>
              <a:rPr lang="en-US" dirty="0" err="1" smtClean="0"/>
              <a:t>Toelichting</a:t>
            </a:r>
            <a:r>
              <a:rPr lang="en-US" dirty="0" smtClean="0"/>
              <a:t>: </a:t>
            </a:r>
            <a:endParaRPr lang="en-US" dirty="0"/>
          </a:p>
          <a:p>
            <a:pPr marL="0" indent="0">
              <a:buNone/>
            </a:pPr>
            <a:r>
              <a:rPr lang="en-US" dirty="0" err="1" smtClean="0"/>
              <a:t>Dit</a:t>
            </a:r>
            <a:r>
              <a:rPr lang="en-US" dirty="0" smtClean="0"/>
              <a:t> </a:t>
            </a:r>
            <a:r>
              <a:rPr lang="en-US" dirty="0" err="1"/>
              <a:t>voorstel</a:t>
            </a:r>
            <a:r>
              <a:rPr lang="en-US" dirty="0"/>
              <a:t> </a:t>
            </a:r>
            <a:r>
              <a:rPr lang="en-US" dirty="0" err="1"/>
              <a:t>zorgt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onrust</a:t>
            </a:r>
            <a:r>
              <a:rPr lang="en-US" dirty="0"/>
              <a:t>. Met </a:t>
            </a:r>
            <a:r>
              <a:rPr lang="en-US" dirty="0" err="1"/>
              <a:t>andere</a:t>
            </a:r>
            <a:r>
              <a:rPr lang="en-US" dirty="0"/>
              <a:t> </a:t>
            </a:r>
            <a:r>
              <a:rPr lang="en-US" dirty="0" err="1" smtClean="0"/>
              <a:t>woorden</a:t>
            </a:r>
            <a:r>
              <a:rPr lang="en-US" dirty="0" smtClean="0"/>
              <a:t>: </a:t>
            </a:r>
            <a:r>
              <a:rPr lang="en-US" dirty="0" err="1" smtClean="0"/>
              <a:t>veel</a:t>
            </a:r>
            <a:r>
              <a:rPr lang="en-US" dirty="0" smtClean="0"/>
              <a:t> </a:t>
            </a:r>
            <a:r>
              <a:rPr lang="en-US" dirty="0" err="1"/>
              <a:t>huishoudens</a:t>
            </a:r>
            <a:r>
              <a:rPr lang="en-US" dirty="0"/>
              <a:t> </a:t>
            </a:r>
            <a:r>
              <a:rPr lang="en-US" dirty="0" err="1"/>
              <a:t>zullen</a:t>
            </a:r>
            <a:r>
              <a:rPr lang="en-US" dirty="0"/>
              <a:t> in </a:t>
            </a:r>
            <a:r>
              <a:rPr lang="en-US" dirty="0" err="1"/>
              <a:t>onzekerheid</a:t>
            </a:r>
            <a:r>
              <a:rPr lang="en-US" dirty="0"/>
              <a:t> </a:t>
            </a:r>
            <a:r>
              <a:rPr lang="en-US" dirty="0" err="1"/>
              <a:t>zitten</a:t>
            </a:r>
            <a:r>
              <a:rPr lang="en-US" dirty="0"/>
              <a:t>. 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 smtClean="0"/>
          </a:p>
          <a:p>
            <a:r>
              <a:rPr lang="en-US" dirty="0" err="1" smtClean="0"/>
              <a:t>Voorwaarde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r>
              <a:rPr lang="en-US" dirty="0" err="1" smtClean="0"/>
              <a:t>Ik</a:t>
            </a:r>
            <a:r>
              <a:rPr lang="en-US" dirty="0" smtClean="0"/>
              <a:t> </a:t>
            </a:r>
            <a:r>
              <a:rPr lang="en-US" dirty="0" err="1" smtClean="0"/>
              <a:t>denk</a:t>
            </a:r>
            <a:r>
              <a:rPr lang="en-US" dirty="0" smtClean="0"/>
              <a:t> </a:t>
            </a:r>
            <a:r>
              <a:rPr lang="en-US" dirty="0" err="1" smtClean="0"/>
              <a:t>dat</a:t>
            </a:r>
            <a:r>
              <a:rPr lang="en-US" dirty="0" smtClean="0"/>
              <a:t> we tot </a:t>
            </a:r>
            <a:r>
              <a:rPr lang="en-US" dirty="0" err="1" smtClean="0"/>
              <a:t>een</a:t>
            </a:r>
            <a:r>
              <a:rPr lang="en-US" dirty="0" smtClean="0"/>
              <a:t> </a:t>
            </a:r>
            <a:r>
              <a:rPr lang="en-US" dirty="0" err="1" smtClean="0"/>
              <a:t>goed</a:t>
            </a:r>
            <a:r>
              <a:rPr lang="en-US" dirty="0" smtClean="0"/>
              <a:t> </a:t>
            </a:r>
            <a:r>
              <a:rPr lang="en-US" dirty="0" err="1" smtClean="0"/>
              <a:t>nieuw</a:t>
            </a:r>
            <a:r>
              <a:rPr lang="en-US" dirty="0" smtClean="0"/>
              <a:t> </a:t>
            </a:r>
            <a:r>
              <a:rPr lang="en-US" dirty="0" err="1" smtClean="0"/>
              <a:t>voorstel</a:t>
            </a:r>
            <a:r>
              <a:rPr lang="en-US" dirty="0" smtClean="0"/>
              <a:t> </a:t>
            </a:r>
            <a:r>
              <a:rPr lang="en-US" dirty="0" err="1" smtClean="0"/>
              <a:t>kunnen</a:t>
            </a:r>
            <a:r>
              <a:rPr lang="en-US" dirty="0" smtClean="0"/>
              <a:t> </a:t>
            </a:r>
            <a:r>
              <a:rPr lang="en-US" dirty="0" err="1" smtClean="0"/>
              <a:t>komen</a:t>
            </a:r>
            <a:r>
              <a:rPr lang="en-US" dirty="0" smtClean="0"/>
              <a:t>, </a:t>
            </a:r>
            <a:r>
              <a:rPr lang="en-US" dirty="0" err="1" smtClean="0"/>
              <a:t>mits</a:t>
            </a:r>
            <a:r>
              <a:rPr lang="en-US" dirty="0" smtClean="0"/>
              <a:t> </a:t>
            </a:r>
            <a:r>
              <a:rPr lang="en-US" dirty="0" err="1" smtClean="0"/>
              <a:t>er</a:t>
            </a:r>
            <a:r>
              <a:rPr lang="en-US" dirty="0" smtClean="0"/>
              <a:t> </a:t>
            </a:r>
            <a:r>
              <a:rPr lang="en-US" dirty="0" err="1" smtClean="0"/>
              <a:t>nog</a:t>
            </a:r>
            <a:r>
              <a:rPr lang="en-US" dirty="0" smtClean="0"/>
              <a:t> </a:t>
            </a:r>
            <a:r>
              <a:rPr lang="en-US" dirty="0" err="1" smtClean="0"/>
              <a:t>volop</a:t>
            </a:r>
            <a:r>
              <a:rPr lang="en-US" dirty="0" smtClean="0"/>
              <a:t> </a:t>
            </a:r>
            <a:r>
              <a:rPr lang="en-US" dirty="0" err="1" smtClean="0"/>
              <a:t>mogelijkheden</a:t>
            </a:r>
            <a:r>
              <a:rPr lang="en-US" dirty="0" smtClean="0"/>
              <a:t> </a:t>
            </a:r>
            <a:r>
              <a:rPr lang="en-US" dirty="0" err="1" smtClean="0"/>
              <a:t>zijn</a:t>
            </a:r>
            <a:r>
              <a:rPr lang="en-US" dirty="0" smtClean="0"/>
              <a:t> </a:t>
            </a:r>
            <a:r>
              <a:rPr lang="en-US" dirty="0" err="1" smtClean="0"/>
              <a:t>om</a:t>
            </a:r>
            <a:r>
              <a:rPr lang="en-US" dirty="0" smtClean="0"/>
              <a:t> </a:t>
            </a:r>
            <a:r>
              <a:rPr lang="en-US" dirty="0" err="1" smtClean="0"/>
              <a:t>te</a:t>
            </a:r>
            <a:r>
              <a:rPr lang="en-US" dirty="0" smtClean="0"/>
              <a:t> </a:t>
            </a:r>
            <a:r>
              <a:rPr lang="en-US" dirty="0" err="1" smtClean="0"/>
              <a:t>bezuinigen</a:t>
            </a:r>
            <a:r>
              <a:rPr lang="en-US" dirty="0" smtClean="0"/>
              <a:t>. </a:t>
            </a:r>
          </a:p>
          <a:p>
            <a:endParaRPr lang="en-US" dirty="0"/>
          </a:p>
          <a:p>
            <a:r>
              <a:rPr lang="en-US" dirty="0" err="1" smtClean="0"/>
              <a:t>Conclusie</a:t>
            </a:r>
            <a:r>
              <a:rPr lang="en-US" dirty="0" smtClean="0"/>
              <a:t>/</a:t>
            </a:r>
            <a:r>
              <a:rPr lang="en-US" dirty="0" err="1" smtClean="0"/>
              <a:t>samenvatting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r>
              <a:rPr lang="en-US" dirty="0" smtClean="0"/>
              <a:t> </a:t>
            </a:r>
            <a:r>
              <a:rPr lang="en-US" dirty="0" err="1"/>
              <a:t>Concluderend</a:t>
            </a:r>
            <a:r>
              <a:rPr lang="en-US" dirty="0"/>
              <a:t> </a:t>
            </a:r>
            <a:r>
              <a:rPr lang="en-US" dirty="0" err="1"/>
              <a:t>kan</a:t>
            </a:r>
            <a:r>
              <a:rPr lang="en-US" dirty="0"/>
              <a:t> </a:t>
            </a:r>
            <a:r>
              <a:rPr lang="en-US" dirty="0" err="1"/>
              <a:t>ik</a:t>
            </a:r>
            <a:r>
              <a:rPr lang="en-US" dirty="0"/>
              <a:t> </a:t>
            </a:r>
            <a:r>
              <a:rPr lang="en-US" dirty="0" err="1"/>
              <a:t>zeggen</a:t>
            </a:r>
            <a:r>
              <a:rPr lang="en-US" dirty="0"/>
              <a:t>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dit</a:t>
            </a:r>
            <a:r>
              <a:rPr lang="en-US" dirty="0"/>
              <a:t> </a:t>
            </a:r>
            <a:r>
              <a:rPr lang="en-US" dirty="0" err="1"/>
              <a:t>wetsvoorstel</a:t>
            </a:r>
            <a:r>
              <a:rPr lang="en-US" dirty="0"/>
              <a:t>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aangenomen</a:t>
            </a:r>
            <a:r>
              <a:rPr lang="en-US" dirty="0"/>
              <a:t> had </a:t>
            </a:r>
            <a:r>
              <a:rPr lang="en-US" dirty="0" err="1"/>
              <a:t>mogen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. </a:t>
            </a:r>
            <a:endParaRPr lang="en-US" dirty="0" smtClean="0">
              <a:solidFill>
                <a:schemeClr val="bg1"/>
              </a:solidFill>
            </a:endParaRPr>
          </a:p>
          <a:p>
            <a:endParaRPr lang="en-US" dirty="0" smtClean="0">
              <a:solidFill>
                <a:schemeClr val="bg1"/>
              </a:solidFill>
            </a:endParaRPr>
          </a:p>
          <a:p>
            <a:r>
              <a:rPr lang="en-US" dirty="0" err="1" smtClean="0"/>
              <a:t>Opsomming</a:t>
            </a:r>
            <a:r>
              <a:rPr lang="en-US" dirty="0" smtClean="0"/>
              <a:t>: </a:t>
            </a:r>
          </a:p>
          <a:p>
            <a:pPr marL="0" indent="0">
              <a:buNone/>
            </a:pPr>
            <a:r>
              <a:rPr lang="en-US" dirty="0" err="1" smtClean="0"/>
              <a:t>Vanmiddag</a:t>
            </a:r>
            <a:r>
              <a:rPr lang="en-US" dirty="0" smtClean="0"/>
              <a:t> </a:t>
            </a:r>
            <a:r>
              <a:rPr lang="en-US" dirty="0" err="1" smtClean="0"/>
              <a:t>moet</a:t>
            </a:r>
            <a:r>
              <a:rPr lang="en-US" dirty="0" smtClean="0"/>
              <a:t> </a:t>
            </a:r>
            <a:r>
              <a:rPr lang="en-US" dirty="0" err="1" smtClean="0"/>
              <a:t>ik</a:t>
            </a:r>
            <a:r>
              <a:rPr lang="en-US" dirty="0" smtClean="0"/>
              <a:t> </a:t>
            </a:r>
            <a:r>
              <a:rPr lang="en-US" dirty="0" err="1" smtClean="0"/>
              <a:t>eerst</a:t>
            </a:r>
            <a:r>
              <a:rPr lang="en-US" dirty="0" smtClean="0"/>
              <a:t> </a:t>
            </a:r>
            <a:r>
              <a:rPr lang="en-US" dirty="0" err="1" smtClean="0"/>
              <a:t>huiswerk</a:t>
            </a:r>
            <a:r>
              <a:rPr lang="en-US" dirty="0" smtClean="0"/>
              <a:t> </a:t>
            </a:r>
            <a:r>
              <a:rPr lang="en-US" dirty="0" err="1" smtClean="0"/>
              <a:t>maken</a:t>
            </a:r>
            <a:r>
              <a:rPr lang="en-US" dirty="0" smtClean="0"/>
              <a:t>, </a:t>
            </a:r>
            <a:r>
              <a:rPr lang="en-US" dirty="0" err="1" smtClean="0"/>
              <a:t>daarna</a:t>
            </a:r>
            <a:r>
              <a:rPr lang="en-US" dirty="0" smtClean="0"/>
              <a:t> </a:t>
            </a:r>
            <a:r>
              <a:rPr lang="en-US" dirty="0" err="1" smtClean="0"/>
              <a:t>koken</a:t>
            </a:r>
            <a:r>
              <a:rPr lang="en-US" dirty="0" smtClean="0"/>
              <a:t> en </a:t>
            </a:r>
            <a:r>
              <a:rPr lang="en-US" dirty="0" err="1" smtClean="0"/>
              <a:t>vervolgens</a:t>
            </a:r>
            <a:r>
              <a:rPr lang="en-US" dirty="0" smtClean="0"/>
              <a:t> </a:t>
            </a:r>
            <a:r>
              <a:rPr lang="en-US" dirty="0" err="1" smtClean="0"/>
              <a:t>trainen</a:t>
            </a:r>
            <a:r>
              <a:rPr lang="en-US" dirty="0" smtClean="0"/>
              <a:t>.</a:t>
            </a:r>
          </a:p>
          <a:p>
            <a:pPr marL="0" indent="0">
              <a:buNone/>
            </a:pPr>
            <a:endParaRPr lang="en-US" dirty="0"/>
          </a:p>
          <a:p>
            <a:r>
              <a:rPr lang="en-US" dirty="0" err="1" smtClean="0"/>
              <a:t>Oorzaak-gevolg</a:t>
            </a:r>
            <a:r>
              <a:rPr lang="en-US" dirty="0" smtClean="0"/>
              <a:t>: </a:t>
            </a:r>
          </a:p>
          <a:p>
            <a:pPr marL="0" indent="0">
              <a:buNone/>
            </a:pPr>
            <a:r>
              <a:rPr lang="nl-NL" dirty="0" smtClean="0"/>
              <a:t>Na dit voorstel was iedereen gelijk enthousiast. Daardoor vergaten de leden dat er onderzoek gedaan moest worden. </a:t>
            </a:r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828328"/>
          </a:xfrm>
        </p:spPr>
        <p:txBody>
          <a:bodyPr/>
          <a:lstStyle/>
          <a:p>
            <a:r>
              <a:rPr lang="nl-NL" dirty="0" smtClean="0"/>
              <a:t>Voorbeelden</a:t>
            </a: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err="1" smtClean="0"/>
              <a:t>Doel-middel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r>
              <a:rPr lang="en-US" dirty="0" smtClean="0"/>
              <a:t>Met </a:t>
            </a:r>
            <a:r>
              <a:rPr lang="en-US" dirty="0" err="1"/>
              <a:t>behulp</a:t>
            </a:r>
            <a:r>
              <a:rPr lang="en-US" dirty="0"/>
              <a:t> van </a:t>
            </a:r>
            <a:r>
              <a:rPr lang="en-US" dirty="0" err="1"/>
              <a:t>deze</a:t>
            </a:r>
            <a:r>
              <a:rPr lang="en-US" dirty="0"/>
              <a:t> </a:t>
            </a:r>
            <a:r>
              <a:rPr lang="en-US" dirty="0" err="1"/>
              <a:t>enquete</a:t>
            </a:r>
            <a:r>
              <a:rPr lang="en-US" dirty="0"/>
              <a:t> </a:t>
            </a:r>
            <a:r>
              <a:rPr lang="en-US" dirty="0" err="1"/>
              <a:t>wil</a:t>
            </a:r>
            <a:r>
              <a:rPr lang="en-US" dirty="0"/>
              <a:t> </a:t>
            </a:r>
            <a:r>
              <a:rPr lang="en-US" dirty="0" err="1"/>
              <a:t>ik</a:t>
            </a:r>
            <a:r>
              <a:rPr lang="en-US" dirty="0"/>
              <a:t> </a:t>
            </a:r>
            <a:r>
              <a:rPr lang="en-US" dirty="0" err="1" smtClean="0"/>
              <a:t>aangeven</a:t>
            </a:r>
            <a:r>
              <a:rPr lang="en-US" dirty="0" smtClean="0"/>
              <a:t>, </a:t>
            </a:r>
            <a:r>
              <a:rPr lang="en-US" dirty="0" err="1"/>
              <a:t>dat</a:t>
            </a:r>
            <a:r>
              <a:rPr lang="en-US" dirty="0"/>
              <a:t> </a:t>
            </a:r>
            <a:r>
              <a:rPr lang="en-US" dirty="0" err="1"/>
              <a:t>dit</a:t>
            </a:r>
            <a:r>
              <a:rPr lang="en-US" dirty="0"/>
              <a:t> plan </a:t>
            </a: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moet</a:t>
            </a:r>
            <a:r>
              <a:rPr lang="en-US" dirty="0"/>
              <a:t> </a:t>
            </a:r>
            <a:r>
              <a:rPr lang="en-US" dirty="0" err="1"/>
              <a:t>worden</a:t>
            </a:r>
            <a:r>
              <a:rPr lang="en-US" dirty="0"/>
              <a:t> </a:t>
            </a:r>
            <a:r>
              <a:rPr lang="en-US" dirty="0" err="1"/>
              <a:t>doorgevoerd</a:t>
            </a:r>
            <a:r>
              <a:rPr lang="en-US" dirty="0"/>
              <a:t>. </a:t>
            </a:r>
            <a:endParaRPr lang="en-US" dirty="0" smtClean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/>
          </a:p>
          <a:p>
            <a:r>
              <a:rPr lang="en-US" dirty="0" err="1" smtClean="0"/>
              <a:t>Voorbeeld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r>
              <a:rPr lang="en-US" dirty="0" err="1" smtClean="0"/>
              <a:t>Dit</a:t>
            </a:r>
            <a:r>
              <a:rPr lang="en-US" dirty="0" smtClean="0"/>
              <a:t> </a:t>
            </a:r>
            <a:r>
              <a:rPr lang="en-US" dirty="0" err="1"/>
              <a:t>voorstel</a:t>
            </a:r>
            <a:r>
              <a:rPr lang="en-US" dirty="0"/>
              <a:t> </a:t>
            </a:r>
            <a:r>
              <a:rPr lang="en-US" dirty="0" err="1"/>
              <a:t>zou</a:t>
            </a:r>
            <a:r>
              <a:rPr lang="en-US" dirty="0"/>
              <a:t> de </a:t>
            </a:r>
            <a:r>
              <a:rPr lang="en-US" dirty="0" err="1"/>
              <a:t>voorzieningen</a:t>
            </a:r>
            <a:r>
              <a:rPr lang="en-US" dirty="0"/>
              <a:t> </a:t>
            </a:r>
            <a:r>
              <a:rPr lang="en-US" dirty="0" err="1"/>
              <a:t>rondom</a:t>
            </a:r>
            <a:r>
              <a:rPr lang="en-US" dirty="0"/>
              <a:t> </a:t>
            </a:r>
            <a:r>
              <a:rPr lang="en-US" dirty="0" err="1"/>
              <a:t>kinderopvang</a:t>
            </a:r>
            <a:r>
              <a:rPr lang="en-US" dirty="0"/>
              <a:t> </a:t>
            </a:r>
            <a:r>
              <a:rPr lang="en-US" dirty="0" err="1"/>
              <a:t>sterk</a:t>
            </a:r>
            <a:r>
              <a:rPr lang="en-US" dirty="0"/>
              <a:t> </a:t>
            </a:r>
            <a:r>
              <a:rPr lang="en-US" dirty="0" err="1"/>
              <a:t>verslechteren</a:t>
            </a:r>
            <a:r>
              <a:rPr lang="en-US" dirty="0"/>
              <a:t>. </a:t>
            </a:r>
            <a:r>
              <a:rPr lang="en-US" dirty="0" err="1"/>
              <a:t>Ter</a:t>
            </a:r>
            <a:r>
              <a:rPr lang="en-US" dirty="0"/>
              <a:t> </a:t>
            </a:r>
            <a:r>
              <a:rPr lang="en-US" dirty="0" err="1" smtClean="0"/>
              <a:t>illustratie</a:t>
            </a:r>
            <a:r>
              <a:rPr lang="en-US" dirty="0" smtClean="0"/>
              <a:t>: </a:t>
            </a:r>
            <a:r>
              <a:rPr lang="en-US" dirty="0" err="1" smtClean="0"/>
              <a:t>dit</a:t>
            </a:r>
            <a:r>
              <a:rPr lang="en-US" dirty="0" smtClean="0"/>
              <a:t> </a:t>
            </a:r>
            <a:r>
              <a:rPr lang="en-US" dirty="0" err="1"/>
              <a:t>gaat</a:t>
            </a:r>
            <a:r>
              <a:rPr lang="en-US" dirty="0"/>
              <a:t> ten </a:t>
            </a:r>
            <a:r>
              <a:rPr lang="en-US" dirty="0" err="1"/>
              <a:t>koste</a:t>
            </a:r>
            <a:r>
              <a:rPr lang="en-US" dirty="0"/>
              <a:t> van </a:t>
            </a:r>
            <a:r>
              <a:rPr lang="en-US" dirty="0" err="1"/>
              <a:t>personeel</a:t>
            </a:r>
            <a:r>
              <a:rPr lang="en-US" dirty="0"/>
              <a:t>. 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/>
          </a:p>
          <a:p>
            <a:r>
              <a:rPr lang="en-US" dirty="0" err="1" smtClean="0"/>
              <a:t>Vergelijking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r>
              <a:rPr lang="en-US" dirty="0" err="1" smtClean="0"/>
              <a:t>Deze</a:t>
            </a:r>
            <a:r>
              <a:rPr lang="en-US" dirty="0" smtClean="0"/>
              <a:t> </a:t>
            </a:r>
            <a:r>
              <a:rPr lang="en-US" dirty="0" err="1"/>
              <a:t>situatie</a:t>
            </a:r>
            <a:r>
              <a:rPr lang="en-US" dirty="0"/>
              <a:t> </a:t>
            </a:r>
            <a:r>
              <a:rPr lang="en-US" dirty="0" err="1"/>
              <a:t>doet</a:t>
            </a:r>
            <a:r>
              <a:rPr lang="en-US" dirty="0"/>
              <a:t> </a:t>
            </a:r>
            <a:r>
              <a:rPr lang="en-US" dirty="0" err="1"/>
              <a:t>denken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</a:t>
            </a:r>
            <a:r>
              <a:rPr lang="en-US" dirty="0" err="1"/>
              <a:t>wat</a:t>
            </a:r>
            <a:r>
              <a:rPr lang="en-US" dirty="0"/>
              <a:t> </a:t>
            </a:r>
            <a:r>
              <a:rPr lang="en-US" dirty="0" err="1"/>
              <a:t>onze</a:t>
            </a:r>
            <a:r>
              <a:rPr lang="en-US" dirty="0"/>
              <a:t> </a:t>
            </a:r>
            <a:r>
              <a:rPr lang="en-US" dirty="0" err="1"/>
              <a:t>buurtgemeente</a:t>
            </a:r>
            <a:r>
              <a:rPr lang="en-US" dirty="0"/>
              <a:t> </a:t>
            </a:r>
            <a:r>
              <a:rPr lang="en-US" dirty="0" smtClean="0"/>
              <a:t>in </a:t>
            </a:r>
            <a:r>
              <a:rPr lang="en-US" dirty="0" err="1" smtClean="0"/>
              <a:t>Meppel</a:t>
            </a:r>
            <a:r>
              <a:rPr lang="en-US" dirty="0" smtClean="0"/>
              <a:t> </a:t>
            </a:r>
            <a:r>
              <a:rPr lang="en-US" dirty="0" err="1" smtClean="0"/>
              <a:t>overkwam</a:t>
            </a:r>
            <a:r>
              <a:rPr lang="en-US" dirty="0" smtClean="0"/>
              <a:t>. 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r>
              <a:rPr lang="en-US" dirty="0" err="1" smtClean="0"/>
              <a:t>Tegenstelling</a:t>
            </a:r>
            <a:r>
              <a:rPr lang="en-US" dirty="0" smtClean="0"/>
              <a:t>:</a:t>
            </a:r>
          </a:p>
          <a:p>
            <a:pPr marL="0" indent="0">
              <a:buNone/>
            </a:pPr>
            <a:r>
              <a:rPr lang="en-US" dirty="0" smtClean="0"/>
              <a:t>Het </a:t>
            </a:r>
            <a:r>
              <a:rPr lang="en-US" dirty="0" err="1"/>
              <a:t>besluit</a:t>
            </a:r>
            <a:r>
              <a:rPr lang="en-US" dirty="0"/>
              <a:t> was </a:t>
            </a:r>
            <a:r>
              <a:rPr lang="en-US" dirty="0" err="1"/>
              <a:t>snel</a:t>
            </a:r>
            <a:r>
              <a:rPr lang="en-US" dirty="0"/>
              <a:t> </a:t>
            </a:r>
            <a:r>
              <a:rPr lang="en-US" dirty="0" err="1"/>
              <a:t>genomen</a:t>
            </a:r>
            <a:r>
              <a:rPr lang="en-US" dirty="0"/>
              <a:t> door de </a:t>
            </a:r>
            <a:r>
              <a:rPr lang="en-US" dirty="0" err="1"/>
              <a:t>gemeenteraad</a:t>
            </a:r>
            <a:r>
              <a:rPr lang="en-US" dirty="0"/>
              <a:t>, </a:t>
            </a:r>
            <a:r>
              <a:rPr lang="en-US" dirty="0" err="1"/>
              <a:t>echter</a:t>
            </a:r>
            <a:r>
              <a:rPr lang="en-US" dirty="0"/>
              <a:t> de </a:t>
            </a:r>
            <a:r>
              <a:rPr lang="en-US" dirty="0" err="1"/>
              <a:t>oppositiepartijen</a:t>
            </a:r>
            <a:r>
              <a:rPr lang="en-US" dirty="0"/>
              <a:t> </a:t>
            </a:r>
            <a:r>
              <a:rPr lang="en-US" dirty="0" err="1"/>
              <a:t>kwamen</a:t>
            </a:r>
            <a:r>
              <a:rPr lang="en-US" dirty="0"/>
              <a:t> direct in </a:t>
            </a:r>
            <a:r>
              <a:rPr lang="en-US" dirty="0" err="1"/>
              <a:t>opstand</a:t>
            </a:r>
            <a:r>
              <a:rPr lang="en-US" dirty="0"/>
              <a:t>.</a:t>
            </a:r>
          </a:p>
          <a:p>
            <a:pPr>
              <a:buNone/>
            </a:pPr>
            <a:r>
              <a:rPr lang="en-US" dirty="0"/>
              <a:t>	</a:t>
            </a:r>
            <a:endParaRPr lang="en-US" dirty="0">
              <a:solidFill>
                <a:schemeClr val="bg1"/>
              </a:solidFill>
            </a:endParaRPr>
          </a:p>
          <a:p>
            <a:endParaRPr lang="en-US" dirty="0"/>
          </a:p>
          <a:p>
            <a:endParaRPr lang="nl-NL" dirty="0" smtClean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Voorbeelden</a:t>
            </a:r>
            <a:endParaRPr lang="nl-N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Signaalwoorden</a:t>
            </a:r>
            <a:r>
              <a:rPr lang="en-US" dirty="0"/>
              <a:t> </a:t>
            </a:r>
            <a:r>
              <a:rPr lang="en-US" dirty="0" err="1"/>
              <a:t>verbinden</a:t>
            </a:r>
            <a:r>
              <a:rPr lang="en-US" dirty="0"/>
              <a:t> de twee </a:t>
            </a:r>
            <a:r>
              <a:rPr lang="en-US" dirty="0" err="1"/>
              <a:t>stukken</a:t>
            </a:r>
            <a:r>
              <a:rPr lang="en-US" dirty="0"/>
              <a:t> </a:t>
            </a:r>
            <a:r>
              <a:rPr lang="en-US" dirty="0" err="1"/>
              <a:t>tekst</a:t>
            </a:r>
            <a:r>
              <a:rPr lang="en-US" dirty="0"/>
              <a:t>.</a:t>
            </a:r>
          </a:p>
          <a:p>
            <a:r>
              <a:rPr lang="en-US" dirty="0"/>
              <a:t>Het </a:t>
            </a:r>
            <a:r>
              <a:rPr lang="en-US" dirty="0" err="1"/>
              <a:t>geeft</a:t>
            </a:r>
            <a:r>
              <a:rPr lang="en-US" dirty="0"/>
              <a:t> je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teken</a:t>
            </a:r>
            <a:r>
              <a:rPr lang="en-US" dirty="0"/>
              <a:t>,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signaal</a:t>
            </a:r>
            <a:r>
              <a:rPr lang="en-US" dirty="0"/>
              <a:t>: </a:t>
            </a:r>
            <a:r>
              <a:rPr lang="en-US" dirty="0" err="1"/>
              <a:t>tussen</a:t>
            </a:r>
            <a:r>
              <a:rPr lang="en-US" dirty="0"/>
              <a:t> </a:t>
            </a:r>
            <a:r>
              <a:rPr lang="en-US" dirty="0" err="1"/>
              <a:t>deze</a:t>
            </a:r>
            <a:r>
              <a:rPr lang="en-US" dirty="0"/>
              <a:t> twee </a:t>
            </a:r>
            <a:r>
              <a:rPr lang="en-US" dirty="0" err="1"/>
              <a:t>stukken</a:t>
            </a:r>
            <a:r>
              <a:rPr lang="en-US" dirty="0"/>
              <a:t> </a:t>
            </a:r>
            <a:r>
              <a:rPr lang="en-US" dirty="0" err="1"/>
              <a:t>bestaat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verband</a:t>
            </a:r>
            <a:r>
              <a:rPr lang="en-US" dirty="0"/>
              <a:t>.</a:t>
            </a:r>
          </a:p>
          <a:p>
            <a:r>
              <a:rPr lang="en-US" dirty="0"/>
              <a:t>Het </a:t>
            </a:r>
            <a:r>
              <a:rPr lang="en-US" dirty="0" err="1"/>
              <a:t>signaalwoord</a:t>
            </a:r>
            <a:r>
              <a:rPr lang="en-US" dirty="0"/>
              <a:t> </a:t>
            </a:r>
            <a:r>
              <a:rPr lang="en-US" dirty="0" err="1"/>
              <a:t>helpt</a:t>
            </a:r>
            <a:r>
              <a:rPr lang="en-US" dirty="0"/>
              <a:t> je het </a:t>
            </a:r>
            <a:r>
              <a:rPr lang="en-US" dirty="0" err="1"/>
              <a:t>verband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herkennen</a:t>
            </a:r>
            <a:r>
              <a:rPr lang="en-US" dirty="0"/>
              <a:t>.</a:t>
            </a:r>
          </a:p>
          <a:p>
            <a:endParaRPr lang="en-US" dirty="0"/>
          </a:p>
          <a:p>
            <a:endParaRPr lang="en-US" dirty="0"/>
          </a:p>
          <a:p>
            <a:r>
              <a:rPr lang="en-US" dirty="0" err="1" smtClean="0"/>
              <a:t>Opdracht</a:t>
            </a:r>
            <a:r>
              <a:rPr lang="en-US" dirty="0" smtClean="0"/>
              <a:t>: </a:t>
            </a:r>
            <a:r>
              <a:rPr lang="en-US" smtClean="0"/>
              <a:t>haal</a:t>
            </a:r>
            <a:r>
              <a:rPr lang="en-US" dirty="0" smtClean="0"/>
              <a:t> </a:t>
            </a:r>
            <a:r>
              <a:rPr lang="en-US" dirty="0" err="1"/>
              <a:t>uit</a:t>
            </a:r>
            <a:r>
              <a:rPr lang="en-US" dirty="0"/>
              <a:t> </a:t>
            </a:r>
            <a:r>
              <a:rPr lang="en-US" dirty="0" err="1"/>
              <a:t>elke</a:t>
            </a:r>
            <a:r>
              <a:rPr lang="en-US" dirty="0"/>
              <a:t> </a:t>
            </a:r>
            <a:r>
              <a:rPr lang="en-US" dirty="0" err="1"/>
              <a:t>zin</a:t>
            </a:r>
            <a:r>
              <a:rPr lang="en-US" dirty="0"/>
              <a:t> nu de </a:t>
            </a:r>
            <a:r>
              <a:rPr lang="en-US" dirty="0" err="1"/>
              <a:t>signaalwoorden</a:t>
            </a:r>
            <a:r>
              <a:rPr lang="en-US" dirty="0"/>
              <a:t>.</a:t>
            </a:r>
          </a:p>
          <a:p>
            <a:pPr marL="0" indent="0">
              <a:buNone/>
            </a:pPr>
            <a:endParaRPr lang="nl-NL" dirty="0"/>
          </a:p>
        </p:txBody>
      </p:sp>
      <p:sp>
        <p:nvSpPr>
          <p:cNvPr id="3" name="Titel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Signaalwoorden	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5698328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apier">
  <a:themeElements>
    <a:clrScheme name="Papier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Papier">
      <a:maj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onstantia"/>
        <a:ea typeface=""/>
        <a:cs typeface=""/>
        <a:font script="Jpan" typeface="HG明朝E"/>
        <a:font script="Hang" typeface="궁서"/>
        <a:font script="Hans" typeface="华文新魏"/>
        <a:font script="Hant" typeface="標楷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Papier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63000"/>
                <a:tint val="82000"/>
              </a:schemeClr>
              <a:schemeClr val="phClr">
                <a:tint val="10000"/>
                <a:satMod val="400000"/>
              </a:schemeClr>
            </a:duotone>
          </a:blip>
          <a:tile tx="0" ty="0" sx="40000" sy="40000" flip="none" algn="tl"/>
        </a:blipFill>
        <a:blipFill>
          <a:blip xmlns:r="http://schemas.openxmlformats.org/officeDocument/2006/relationships" r:embed="rId1">
            <a:duotone>
              <a:schemeClr val="phClr">
                <a:shade val="40000"/>
              </a:schemeClr>
              <a:schemeClr val="phClr">
                <a:tint val="42000"/>
              </a:schemeClr>
            </a:duotone>
          </a:blip>
          <a:tile tx="0" ty="0" sx="40000" sy="40000" flip="none" algn="tl"/>
        </a:blipFill>
      </a:fillStyleLst>
      <a:lnStyleLst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  <a:ln w="635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rotWithShape="0">
              <a:srgbClr val="000000">
                <a:alpha val="50000"/>
              </a:srgbClr>
            </a:outerShdw>
            <a:softEdge rad="12700"/>
          </a:effectLst>
        </a:effectStyle>
        <a:effectStyle>
          <a:effectLst>
            <a:outerShdw blurRad="95000" algn="tl" rotWithShape="0">
              <a:srgbClr val="000000">
                <a:alpha val="50000"/>
              </a:srgbClr>
            </a:outerShdw>
          </a:effectLst>
          <a:scene3d>
            <a:camera prst="orthographicFront"/>
            <a:lightRig rig="soft" dir="t">
              <a:rot lat="0" lon="0" rev="18000000"/>
            </a:lightRig>
          </a:scene3d>
          <a:sp3d prstMaterial="dkEdge">
            <a:bevelT w="73660" h="44450" prst="riblet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55000"/>
                <a:alpha val="20000"/>
              </a:schemeClr>
              <a:schemeClr val="phClr">
                <a:tint val="40000"/>
                <a:shade val="90000"/>
                <a:satMod val="60000"/>
                <a:alpha val="20000"/>
              </a:schemeClr>
            </a:duotone>
          </a:blip>
          <a:tile tx="0" ty="0" sx="58000" sy="38000" flip="none" algn="tl"/>
        </a:blipFill>
        <a:blipFill>
          <a:blip xmlns:r="http://schemas.openxmlformats.org/officeDocument/2006/relationships" r:embed="rId2">
            <a:duotone>
              <a:schemeClr val="phClr">
                <a:shade val="12000"/>
                <a:satMod val="240000"/>
              </a:schemeClr>
              <a:schemeClr val="phClr">
                <a:tint val="6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Paper</Template>
  <TotalTime>421</TotalTime>
  <Words>260</Words>
  <Application>Microsoft Office PowerPoint</Application>
  <PresentationFormat>Diavoorstelling (4:3)</PresentationFormat>
  <Paragraphs>49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9" baseType="lpstr">
      <vt:lpstr>Constantia</vt:lpstr>
      <vt:lpstr>Wingdings 2</vt:lpstr>
      <vt:lpstr>Papier</vt:lpstr>
      <vt:lpstr>Tekstverbanden en signaalwoorden</vt:lpstr>
      <vt:lpstr>Tekstverbanden</vt:lpstr>
      <vt:lpstr>Voorbeelden</vt:lpstr>
      <vt:lpstr>Voorbeelden</vt:lpstr>
      <vt:lpstr>Voorbeelden</vt:lpstr>
      <vt:lpstr>Signaalwoorden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Informatieve brief</dc:title>
  <dc:creator>Elske</dc:creator>
  <cp:lastModifiedBy>elske</cp:lastModifiedBy>
  <cp:revision>55</cp:revision>
  <dcterms:created xsi:type="dcterms:W3CDTF">2012-10-04T08:31:04Z</dcterms:created>
  <dcterms:modified xsi:type="dcterms:W3CDTF">2013-09-05T12:30:00Z</dcterms:modified>
</cp:coreProperties>
</file>

<file path=docProps/thumbnail.jpeg>
</file>