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60" r:id="rId3"/>
    <p:sldId id="267" r:id="rId4"/>
    <p:sldId id="261" r:id="rId5"/>
    <p:sldId id="264" r:id="rId6"/>
    <p:sldId id="262" r:id="rId7"/>
    <p:sldId id="263" r:id="rId8"/>
    <p:sldId id="266" r:id="rId9"/>
    <p:sldId id="257" r:id="rId10"/>
    <p:sldId id="258" r:id="rId11"/>
    <p:sldId id="259" r:id="rId12"/>
    <p:sldId id="265" r:id="rId13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-1458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902211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251497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5554888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798813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88131638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975798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684570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628377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0334316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9800882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031806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BF89367-CE99-40DF-9D7A-990E6F323CB7}" type="datetimeFigureOut">
              <a:rPr lang="nl-NL" smtClean="0"/>
              <a:pPr/>
              <a:t>18-12-2014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92D7BD-C255-4087-AFDA-C777FFBA91D2}" type="slidenum">
              <a:rPr lang="nl-NL" smtClean="0"/>
              <a:pPr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9593521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827584" y="332656"/>
            <a:ext cx="7429128" cy="2066002"/>
          </a:xfrm>
        </p:spPr>
        <p:txBody>
          <a:bodyPr>
            <a:normAutofit/>
          </a:bodyPr>
          <a:lstStyle/>
          <a:p>
            <a:pPr algn="ctr"/>
            <a:r>
              <a:rPr lang="nl-NL" sz="8000" dirty="0" smtClean="0"/>
              <a:t>Husselwoorden</a:t>
            </a:r>
            <a:endParaRPr lang="nl-NL" sz="8000" dirty="0"/>
          </a:p>
        </p:txBody>
      </p:sp>
      <p:sp>
        <p:nvSpPr>
          <p:cNvPr id="3" name="Rechthoek 2"/>
          <p:cNvSpPr/>
          <p:nvPr/>
        </p:nvSpPr>
        <p:spPr>
          <a:xfrm>
            <a:off x="1763688" y="1988840"/>
            <a:ext cx="5760640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nl-NL" sz="10000" dirty="0" smtClean="0"/>
              <a:t>WINTER</a:t>
            </a:r>
            <a:r>
              <a:rPr lang="nl-NL" sz="4000" dirty="0" smtClean="0"/>
              <a:t> </a:t>
            </a:r>
            <a:endParaRPr lang="nl-NL" sz="4000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99792" y="3619989"/>
            <a:ext cx="3888432" cy="291257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8000" dirty="0"/>
              <a:t/>
            </a:r>
            <a:br>
              <a:rPr lang="nl-NL" sz="8000" dirty="0"/>
            </a:br>
            <a:r>
              <a:rPr lang="nl-NL" sz="8000" dirty="0" smtClean="0"/>
              <a:t>STIONTWERRP</a:t>
            </a:r>
          </a:p>
        </p:txBody>
      </p:sp>
    </p:spTree>
    <p:extLst>
      <p:ext uri="{BB962C8B-B14F-4D97-AF65-F5344CB8AC3E}">
        <p14:creationId xmlns:p14="http://schemas.microsoft.com/office/powerpoint/2010/main" val="40551812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8000" dirty="0" smtClean="0"/>
              <a:t/>
            </a:r>
            <a:br>
              <a:rPr lang="nl-NL" sz="8000" dirty="0" smtClean="0"/>
            </a:br>
            <a:r>
              <a:rPr lang="nl-NL" sz="8000" dirty="0" smtClean="0"/>
              <a:t>DUENWAAGARSIJ</a:t>
            </a:r>
          </a:p>
        </p:txBody>
      </p:sp>
    </p:spTree>
    <p:extLst>
      <p:ext uri="{BB962C8B-B14F-4D97-AF65-F5344CB8AC3E}">
        <p14:creationId xmlns:p14="http://schemas.microsoft.com/office/powerpoint/2010/main" val="12977953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nl-NL" sz="10000" dirty="0" smtClean="0"/>
              <a:t>KKETSKEPRAT</a:t>
            </a:r>
          </a:p>
          <a:p>
            <a:pPr marL="0" indent="0">
              <a:buNone/>
            </a:pPr>
            <a:r>
              <a:rPr lang="nl-NL" dirty="0" smtClean="0"/>
              <a:t>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4365961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13000" dirty="0" smtClean="0"/>
              <a:t>RSTEK</a:t>
            </a:r>
            <a:endParaRPr lang="nl-NL" sz="13000" dirty="0"/>
          </a:p>
        </p:txBody>
      </p:sp>
    </p:spTree>
    <p:extLst>
      <p:ext uri="{BB962C8B-B14F-4D97-AF65-F5344CB8AC3E}">
        <p14:creationId xmlns:p14="http://schemas.microsoft.com/office/powerpoint/2010/main" val="16178853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15000" dirty="0" smtClean="0"/>
              <a:t>NSEUWE</a:t>
            </a:r>
            <a:endParaRPr lang="nl-NL" sz="15000" dirty="0"/>
          </a:p>
        </p:txBody>
      </p:sp>
    </p:spTree>
    <p:extLst>
      <p:ext uri="{BB962C8B-B14F-4D97-AF65-F5344CB8AC3E}">
        <p14:creationId xmlns:p14="http://schemas.microsoft.com/office/powerpoint/2010/main" val="717312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12000" dirty="0" smtClean="0"/>
              <a:t>TNIWRE</a:t>
            </a:r>
            <a:endParaRPr lang="nl-NL" sz="12000" dirty="0"/>
          </a:p>
        </p:txBody>
      </p:sp>
    </p:spTree>
    <p:extLst>
      <p:ext uri="{BB962C8B-B14F-4D97-AF65-F5344CB8AC3E}">
        <p14:creationId xmlns:p14="http://schemas.microsoft.com/office/powerpoint/2010/main" val="396405701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12000" dirty="0" smtClean="0"/>
              <a:t>MIEFILA</a:t>
            </a:r>
          </a:p>
        </p:txBody>
      </p:sp>
    </p:spTree>
    <p:extLst>
      <p:ext uri="{BB962C8B-B14F-4D97-AF65-F5344CB8AC3E}">
        <p14:creationId xmlns:p14="http://schemas.microsoft.com/office/powerpoint/2010/main" val="23700271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 algn="ctr">
              <a:buNone/>
            </a:pPr>
            <a:r>
              <a:rPr lang="nl-NL" sz="10000" dirty="0" smtClean="0"/>
              <a:t>AATSCHENS</a:t>
            </a:r>
          </a:p>
        </p:txBody>
      </p:sp>
    </p:spTree>
    <p:extLst>
      <p:ext uri="{BB962C8B-B14F-4D97-AF65-F5344CB8AC3E}">
        <p14:creationId xmlns:p14="http://schemas.microsoft.com/office/powerpoint/2010/main" val="20003084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r>
              <a:rPr lang="nl-NL" sz="12000" dirty="0" smtClean="0"/>
              <a:t>CRDEEEMB</a:t>
            </a:r>
          </a:p>
          <a:p>
            <a:pPr marL="0" indent="0">
              <a:buNone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78185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nl-NL" sz="12000" dirty="0" smtClean="0"/>
              <a:t>RKUVUWRE</a:t>
            </a:r>
          </a:p>
        </p:txBody>
      </p:sp>
    </p:spTree>
    <p:extLst>
      <p:ext uri="{BB962C8B-B14F-4D97-AF65-F5344CB8AC3E}">
        <p14:creationId xmlns:p14="http://schemas.microsoft.com/office/powerpoint/2010/main" val="72476083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118872" indent="0" algn="ctr">
              <a:buNone/>
            </a:pPr>
            <a:r>
              <a:rPr lang="nl-NL" sz="9600" dirty="0" smtClean="0"/>
              <a:t>BKRTEOSOM</a:t>
            </a:r>
            <a:endParaRPr lang="nl-NL" sz="9600" dirty="0"/>
          </a:p>
        </p:txBody>
      </p:sp>
    </p:spTree>
    <p:extLst>
      <p:ext uri="{BB962C8B-B14F-4D97-AF65-F5344CB8AC3E}">
        <p14:creationId xmlns:p14="http://schemas.microsoft.com/office/powerpoint/2010/main" val="2474257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219</TotalTime>
  <Words>12</Words>
  <Application>Microsoft Office PowerPoint</Application>
  <PresentationFormat>Diavoorstelling (4:3)</PresentationFormat>
  <Paragraphs>14</Paragraphs>
  <Slides>12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12</vt:i4>
      </vt:variant>
    </vt:vector>
  </HeadingPairs>
  <TitlesOfParts>
    <vt:vector size="13" baseType="lpstr">
      <vt:lpstr>Kantoorthema</vt:lpstr>
      <vt:lpstr>Husselwoorden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Opdracht: betoog schrijven</dc:title>
  <dc:creator>Elske</dc:creator>
  <cp:lastModifiedBy>Elske Mientjes</cp:lastModifiedBy>
  <cp:revision>35</cp:revision>
  <dcterms:created xsi:type="dcterms:W3CDTF">2013-01-23T11:48:57Z</dcterms:created>
  <dcterms:modified xsi:type="dcterms:W3CDTF">2014-12-18T09:52:41Z</dcterms:modified>
</cp:coreProperties>
</file>

<file path=docProps/thumbnail.jpeg>
</file>