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3631"/>
  </p:normalViewPr>
  <p:slideViewPr>
    <p:cSldViewPr snapToGrid="0" snapToObjects="1">
      <p:cViewPr varScale="1">
        <p:scale>
          <a:sx n="95" d="100"/>
          <a:sy n="95" d="100"/>
        </p:scale>
        <p:origin x="20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028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920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235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8953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61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454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29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418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13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248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548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36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1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891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29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416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96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6739E-C420-7E44-AABE-CE96C5C91B5A}" type="datetimeFigureOut">
              <a:rPr lang="nl-NL" smtClean="0"/>
              <a:t>07-08-17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55742-7916-414D-9325-78665583CE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390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06270" cy="2387600"/>
          </a:xfrm>
        </p:spPr>
        <p:txBody>
          <a:bodyPr/>
          <a:lstStyle/>
          <a:p>
            <a:r>
              <a:rPr lang="nl-NL" smtClean="0"/>
              <a:t>2.1  EEN ARMOEDIG BESTAAN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/>
              <a:t>HOOFDSTUK 2</a:t>
            </a:r>
          </a:p>
          <a:p>
            <a:r>
              <a:rPr lang="nl-NL" b="1" dirty="0" smtClean="0"/>
              <a:t>SOCIALE ZEKERHEID EN VERZORGINGSSTAAT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776579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ECONOMISCH VERVAL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17</a:t>
            </a:r>
            <a:r>
              <a:rPr lang="nl-NL" baseline="30000" dirty="0" smtClean="0"/>
              <a:t>e</a:t>
            </a:r>
            <a:r>
              <a:rPr lang="nl-NL" dirty="0" smtClean="0"/>
              <a:t> eeuw 		Gouden eeuw</a:t>
            </a:r>
          </a:p>
          <a:p>
            <a:r>
              <a:rPr lang="nl-NL" dirty="0" smtClean="0"/>
              <a:t>18</a:t>
            </a:r>
            <a:r>
              <a:rPr lang="nl-NL" baseline="30000" dirty="0" smtClean="0"/>
              <a:t>e</a:t>
            </a:r>
            <a:r>
              <a:rPr lang="nl-NL" dirty="0" smtClean="0"/>
              <a:t> eeuw		achteruitgang van handel en nijverheid leidt tot</a:t>
            </a:r>
          </a:p>
          <a:p>
            <a:r>
              <a:rPr lang="nl-NL" dirty="0" smtClean="0"/>
              <a:t>19</a:t>
            </a:r>
            <a:r>
              <a:rPr lang="nl-NL" baseline="30000" dirty="0" smtClean="0"/>
              <a:t>e</a:t>
            </a:r>
            <a:r>
              <a:rPr lang="nl-NL" dirty="0" smtClean="0"/>
              <a:t> eeuw		grote armoede in Nederland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318" y="3335558"/>
            <a:ext cx="4141694" cy="345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7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ARMENZORG IN DE 19</a:t>
            </a:r>
            <a:r>
              <a:rPr lang="nl-NL" b="1" baseline="30000" dirty="0" smtClean="0"/>
              <a:t>E</a:t>
            </a:r>
            <a:r>
              <a:rPr lang="nl-NL" b="1" dirty="0" smtClean="0"/>
              <a:t> EEUW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Mensen vonden armenzorg geen taak van de overheid</a:t>
            </a:r>
          </a:p>
          <a:p>
            <a:r>
              <a:rPr lang="nl-NL" dirty="0" smtClean="0"/>
              <a:t>Mensen zonder inkomen door werkloosheid, ouderdom, ziekte, handicap werden geholpen door (in deze volgorde):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Familie of buren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kerk (weeshuizen, bejaardenhuizen, gasthuizen voor zieken); </a:t>
            </a:r>
            <a:r>
              <a:rPr lang="nl-NL" b="1" dirty="0" smtClean="0"/>
              <a:t>liefdadigheid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Groepen rijke burgers (kleine bejaardenhuizen, soep, kleding)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Armenzorg van stads- of dorpsbestuur als laatste sociale vangnet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r>
              <a:rPr lang="nl-NL" b="1" dirty="0" smtClean="0"/>
              <a:t>Armenzorg was een gunst en geen recht</a:t>
            </a:r>
          </a:p>
        </p:txBody>
      </p:sp>
    </p:spTree>
    <p:extLst>
      <p:ext uri="{BB962C8B-B14F-4D97-AF65-F5344CB8AC3E}">
        <p14:creationId xmlns:p14="http://schemas.microsoft.com/office/powerpoint/2010/main" val="1039970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ARMENZORG WAS GEEN RECHT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49824"/>
            <a:ext cx="10515600" cy="5136776"/>
          </a:xfrm>
        </p:spPr>
        <p:txBody>
          <a:bodyPr>
            <a:normAutofit/>
          </a:bodyPr>
          <a:lstStyle/>
          <a:p>
            <a:r>
              <a:rPr lang="nl-NL" dirty="0" smtClean="0"/>
              <a:t>Armenzorg was niet door de wet geregeld</a:t>
            </a:r>
          </a:p>
          <a:p>
            <a:r>
              <a:rPr lang="nl-NL" dirty="0" smtClean="0"/>
              <a:t>Kerken gaven alleen steun aan hun eigen leden</a:t>
            </a:r>
          </a:p>
          <a:p>
            <a:r>
              <a:rPr lang="nl-NL" dirty="0" smtClean="0"/>
              <a:t>Verenigingen van burgers konden eisen stellen 		                    aan gedrag en zuinigheid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1854 Armenwet: armenzorg bleef in handen van 				kerken en  particuliere (dus niet door de overheid) organisaties; 		overheid werd wettelijk laatste vangnet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395" y="1549226"/>
            <a:ext cx="3898605" cy="404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433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VOOROORDELEN OVER ARMEN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’ze zijn vuil en slordig’</a:t>
            </a:r>
          </a:p>
          <a:p>
            <a:r>
              <a:rPr lang="nl-NL" dirty="0" smtClean="0"/>
              <a:t>‘Ze zijn dom’</a:t>
            </a:r>
          </a:p>
          <a:p>
            <a:r>
              <a:rPr lang="nl-NL" dirty="0" smtClean="0"/>
              <a:t>‘Ze zijn lui en de liefdadigheid maakt hen nog luier’</a:t>
            </a:r>
          </a:p>
          <a:p>
            <a:endParaRPr lang="nl-NL" dirty="0"/>
          </a:p>
          <a:p>
            <a:r>
              <a:rPr lang="nl-NL" dirty="0" smtClean="0"/>
              <a:t>Burgers vonden dat armen heropgevoed moesten worden</a:t>
            </a:r>
          </a:p>
          <a:p>
            <a:r>
              <a:rPr lang="nl-NL" dirty="0" smtClean="0"/>
              <a:t>Burgers behoorden tot de midden- en hogere klassen</a:t>
            </a:r>
          </a:p>
          <a:p>
            <a:r>
              <a:rPr lang="nl-NL" dirty="0" smtClean="0"/>
              <a:t>Arbeiders en boeren tot de lagere klasse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524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HEROPVOEDING VAN DE ARMEN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292527"/>
          </a:xfrm>
        </p:spPr>
        <p:txBody>
          <a:bodyPr>
            <a:normAutofit/>
          </a:bodyPr>
          <a:lstStyle/>
          <a:p>
            <a:r>
              <a:rPr lang="nl-NL" dirty="0" smtClean="0"/>
              <a:t>Particuliere verenigingen werden opgericht 			         om armen op te voeden tot ijverige en nette		                              mensen</a:t>
            </a:r>
          </a:p>
          <a:p>
            <a:r>
              <a:rPr lang="nl-NL" dirty="0" smtClean="0"/>
              <a:t>1818 Maatschappij voor Weldadigheid 			            	 	beheerde </a:t>
            </a:r>
            <a:r>
              <a:rPr lang="nl-NL" dirty="0" smtClean="0"/>
              <a:t>landbouwkolonies,	</a:t>
            </a:r>
            <a:r>
              <a:rPr lang="nl-NL" dirty="0" smtClean="0"/>
              <a:t> 					waar armen werkten</a:t>
            </a:r>
          </a:p>
          <a:p>
            <a:r>
              <a:rPr lang="nl-NL" dirty="0" smtClean="0"/>
              <a:t>Werkhuizen voor armen tegen een 					     beetje geld en een werkplaats</a:t>
            </a:r>
          </a:p>
          <a:p>
            <a:r>
              <a:rPr lang="nl-NL" dirty="0" smtClean="0"/>
              <a:t>Verenigingen die bij de armen 					       langs gingen om advies </a:t>
            </a:r>
            <a:r>
              <a:rPr lang="nl-NL" b="1" dirty="0" smtClean="0"/>
              <a:t>(geen drank) 				            </a:t>
            </a:r>
            <a:r>
              <a:rPr lang="nl-NL" dirty="0" smtClean="0"/>
              <a:t>en eten/kleding te geven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659" y="2139482"/>
            <a:ext cx="3607460" cy="428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037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ONGEZONDE LEEFSITUATIES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leeftijd van Nederlanders 35-40 jaar</a:t>
            </a:r>
          </a:p>
          <a:p>
            <a:r>
              <a:rPr lang="nl-NL" dirty="0" smtClean="0"/>
              <a:t>Hoge baby- en kindersterfte door:</a:t>
            </a:r>
          </a:p>
          <a:p>
            <a:pPr lvl="1"/>
            <a:r>
              <a:rPr lang="nl-NL" dirty="0" smtClean="0"/>
              <a:t>Vuilnis op straat en in de grachten</a:t>
            </a:r>
          </a:p>
          <a:p>
            <a:pPr lvl="1"/>
            <a:r>
              <a:rPr lang="nl-NL" dirty="0" smtClean="0"/>
              <a:t>Geen riolering en waterleiding; stinkende 			           beerputten als poepverzamelpunt</a:t>
            </a:r>
          </a:p>
          <a:p>
            <a:pPr lvl="1"/>
            <a:r>
              <a:rPr lang="nl-NL" dirty="0" smtClean="0"/>
              <a:t>Te kleine, vochtige huizen</a:t>
            </a:r>
          </a:p>
          <a:p>
            <a:pPr lvl="1"/>
            <a:r>
              <a:rPr lang="nl-NL" dirty="0" smtClean="0"/>
              <a:t>Te weinig voedsel</a:t>
            </a:r>
          </a:p>
          <a:p>
            <a:pPr lvl="1"/>
            <a:r>
              <a:rPr lang="nl-NL" dirty="0" smtClean="0"/>
              <a:t>Eenzijdig, ongezond  menu van aardappelen 				              en brood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Mensen hadden weinig weerstand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00" y="2940704"/>
            <a:ext cx="50800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88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DODELIJKE ZIEKTES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Cholera en tyfus door vervuild drinkwater</a:t>
            </a:r>
          </a:p>
          <a:p>
            <a:r>
              <a:rPr lang="nl-NL" dirty="0" smtClean="0"/>
              <a:t>Tuberculose door vochtige woningen</a:t>
            </a:r>
            <a:endParaRPr lang="nl-NL" dirty="0"/>
          </a:p>
          <a:p>
            <a:r>
              <a:rPr lang="nl-NL" dirty="0" smtClean="0"/>
              <a:t>Medische kennis nog niet voldoende 			          ontwikkelt om wat tegen de ziektes 				           te kunnen doen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071" y="3053995"/>
            <a:ext cx="5562599" cy="338490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653988" y="5741895"/>
            <a:ext cx="3578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 dirty="0" smtClean="0"/>
              <a:t>Ontsmetting van de woning van een tyfuslijder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36915615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101</TotalTime>
  <Words>220</Words>
  <Application>Microsoft Macintosh PowerPoint</Application>
  <PresentationFormat>Breedbeeld</PresentationFormat>
  <Paragraphs>53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Trebuchet MS</vt:lpstr>
      <vt:lpstr>Arial</vt:lpstr>
      <vt:lpstr>Berlijn</vt:lpstr>
      <vt:lpstr>2.1  EEN ARMOEDIG BESTAAN</vt:lpstr>
      <vt:lpstr>ECONOMISCH VERVAL</vt:lpstr>
      <vt:lpstr>ARMENZORG IN DE 19E EEUW</vt:lpstr>
      <vt:lpstr>ARMENZORG WAS GEEN RECHT</vt:lpstr>
      <vt:lpstr>VOOROORDELEN OVER ARMEN</vt:lpstr>
      <vt:lpstr>HEROPVOEDING VAN DE ARMEN</vt:lpstr>
      <vt:lpstr>ONGEZONDE LEEFSITUATIES</vt:lpstr>
      <vt:lpstr>DODELIJKE ZIEKTES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2.1  EEN ARMOEDIG BESTAAN</dc:title>
  <dc:creator>Microsoft Office-gebruiker</dc:creator>
  <cp:lastModifiedBy>Microsoft Office-gebruiker</cp:lastModifiedBy>
  <cp:revision>10</cp:revision>
  <dcterms:created xsi:type="dcterms:W3CDTF">2017-08-07T13:50:36Z</dcterms:created>
  <dcterms:modified xsi:type="dcterms:W3CDTF">2017-08-07T15:32:26Z</dcterms:modified>
</cp:coreProperties>
</file>