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631"/>
  </p:normalViewPr>
  <p:slideViewPr>
    <p:cSldViewPr snapToGrid="0" snapToObjects="1">
      <p:cViewPr varScale="1">
        <p:scale>
          <a:sx n="120" d="100"/>
          <a:sy n="120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95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9821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721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0703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5700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953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0339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027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104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423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9605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7597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7533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710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613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1080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684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8E01A-7EB8-204E-8074-E6EE7D8EAC4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B5AEC-421C-C849-AC23-0E3C3EFDC1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31579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63256" y="2583711"/>
            <a:ext cx="10664456" cy="1190847"/>
          </a:xfrm>
        </p:spPr>
        <p:txBody>
          <a:bodyPr/>
          <a:lstStyle/>
          <a:p>
            <a:pPr algn="l"/>
            <a:r>
              <a:rPr lang="nl-NL" b="1" dirty="0" smtClean="0"/>
              <a:t>2.4 VAN DE WIEG TOT HET GRAF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b="1" dirty="0" smtClean="0"/>
              <a:t>HOOFDSTUK 2</a:t>
            </a:r>
          </a:p>
          <a:p>
            <a:pPr algn="ctr"/>
            <a:r>
              <a:rPr lang="nl-NL" b="1" dirty="0" smtClean="0"/>
              <a:t>SOCIALE ZEKERHEID EN VERZORGINGSSTAAT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76971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478465"/>
            <a:ext cx="12192000" cy="1212223"/>
          </a:xfrm>
        </p:spPr>
        <p:txBody>
          <a:bodyPr/>
          <a:lstStyle/>
          <a:p>
            <a:pPr algn="ctr"/>
            <a:r>
              <a:rPr lang="nl-NL" b="1" dirty="0" smtClean="0"/>
              <a:t>WEDEROPBOUW ONDER ROOMS-RODE KABINETTEN</a:t>
            </a:r>
            <a:br>
              <a:rPr lang="nl-NL" b="1" dirty="0" smtClean="0"/>
            </a:br>
            <a:r>
              <a:rPr lang="nl-NL" b="1" dirty="0" smtClean="0"/>
              <a:t>1945 - 1958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88288"/>
            <a:ext cx="11353800" cy="4869711"/>
          </a:xfrm>
        </p:spPr>
        <p:txBody>
          <a:bodyPr>
            <a:normAutofit/>
          </a:bodyPr>
          <a:lstStyle/>
          <a:p>
            <a:r>
              <a:rPr lang="nl-NL" dirty="0" smtClean="0"/>
              <a:t>Jaren 30</a:t>
            </a:r>
            <a:r>
              <a:rPr lang="nl-NL" dirty="0"/>
              <a:t> </a:t>
            </a:r>
            <a:r>
              <a:rPr lang="nl-NL" dirty="0" smtClean="0"/>
              <a:t>  de grote economische crisis</a:t>
            </a:r>
          </a:p>
          <a:p>
            <a:r>
              <a:rPr lang="nl-NL" dirty="0" smtClean="0"/>
              <a:t>40-45</a:t>
            </a:r>
            <a:r>
              <a:rPr lang="nl-NL" dirty="0"/>
              <a:t> </a:t>
            </a:r>
            <a:r>
              <a:rPr lang="nl-NL" dirty="0" smtClean="0"/>
              <a:t>       de ellende van de Tweede Wereldoorlog</a:t>
            </a:r>
          </a:p>
          <a:p>
            <a:endParaRPr lang="nl-NL" dirty="0"/>
          </a:p>
          <a:p>
            <a:r>
              <a:rPr lang="nl-NL" dirty="0" smtClean="0"/>
              <a:t>Na de oorlog willen Nederlanders een einde maken 			        aan de armoede en onzekerheid van de voorgaande 			          		15 jaar</a:t>
            </a:r>
          </a:p>
          <a:p>
            <a:r>
              <a:rPr lang="nl-NL" dirty="0" smtClean="0"/>
              <a:t>Rooms = </a:t>
            </a:r>
            <a:r>
              <a:rPr lang="nl-NL" dirty="0" err="1" smtClean="0"/>
              <a:t>roomskatholiek</a:t>
            </a:r>
            <a:r>
              <a:rPr lang="nl-NL" dirty="0" smtClean="0"/>
              <a:t> van de Katholieke Volkspartij (KVP)</a:t>
            </a:r>
          </a:p>
          <a:p>
            <a:r>
              <a:rPr lang="nl-NL" dirty="0" smtClean="0"/>
              <a:t>Rood = kleur van de sociaaldemocratie van de Partij van de Arbeid(PVDA)</a:t>
            </a:r>
          </a:p>
          <a:p>
            <a:r>
              <a:rPr lang="nl-NL" dirty="0" smtClean="0"/>
              <a:t>Deze voormalige tegenstanders werken 13 jaar samen in de regering</a:t>
            </a:r>
          </a:p>
          <a:p>
            <a:endParaRPr lang="nl-NL" dirty="0"/>
          </a:p>
          <a:p>
            <a:r>
              <a:rPr lang="nl-NL" dirty="0" smtClean="0"/>
              <a:t>Deze regering begint aan de opbouw van de Verzorgingsstaat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512" y="995325"/>
            <a:ext cx="3207488" cy="348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17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WILLEM DREES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1947	Noodwet Ouderdomsvoorziening: mensen vanaf 65 jaar 	zonder voldoende inkomen kregen uitkering van de staat</a:t>
            </a:r>
          </a:p>
          <a:p>
            <a:r>
              <a:rPr lang="nl-NL" dirty="0" smtClean="0"/>
              <a:t>Noodwet gemaakt door minister van Sociale Zaken: </a:t>
            </a:r>
            <a:r>
              <a:rPr lang="nl-NL" dirty="0" err="1" smtClean="0"/>
              <a:t>WilLem</a:t>
            </a:r>
            <a:r>
              <a:rPr lang="nl-NL" dirty="0" smtClean="0"/>
              <a:t> Drees van de PVDA</a:t>
            </a:r>
          </a:p>
          <a:p>
            <a:r>
              <a:rPr lang="nl-NL" dirty="0" smtClean="0"/>
              <a:t>Willem Drees wordt heel populair en krijgt 			       bijnaam ‘Vadertje Drees’</a:t>
            </a:r>
          </a:p>
          <a:p>
            <a:r>
              <a:rPr lang="nl-NL" dirty="0" smtClean="0"/>
              <a:t>Drees is van 1948 tot 1958 minister-president</a:t>
            </a:r>
          </a:p>
          <a:p>
            <a:r>
              <a:rPr lang="nl-NL" dirty="0" smtClean="0"/>
              <a:t>Hij is zuinig en rechtvaardig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781" y="4071910"/>
            <a:ext cx="4932219" cy="278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793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SOCIALE VERZEKERINGEN</a:t>
            </a:r>
            <a:br>
              <a:rPr lang="nl-NL" b="1" dirty="0" smtClean="0"/>
            </a:br>
            <a:r>
              <a:rPr lang="nl-NL" sz="3600" b="1" dirty="0" smtClean="0"/>
              <a:t>DE VERZORGINGSSTAAT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Sociale verzekeringen worden betaald door werknemers en werkgevers, die maandelijks premies betalen</a:t>
            </a:r>
          </a:p>
          <a:p>
            <a:endParaRPr lang="nl-NL" dirty="0"/>
          </a:p>
          <a:p>
            <a:r>
              <a:rPr lang="nl-NL" dirty="0" smtClean="0"/>
              <a:t>1952 WW  = Werkloosheidswet; uitkering voor bepaalde tijd voor        	               werklozen </a:t>
            </a:r>
          </a:p>
          <a:p>
            <a:r>
              <a:rPr lang="nl-NL" dirty="0" smtClean="0"/>
              <a:t>1957 AOW = Algemene Ouderdomswet (</a:t>
            </a:r>
            <a:r>
              <a:rPr lang="nl-NL" dirty="0" err="1" smtClean="0"/>
              <a:t>ipv</a:t>
            </a:r>
            <a:r>
              <a:rPr lang="nl-NL" dirty="0" smtClean="0"/>
              <a:t> de noodwet van Drees); 	               alle 65-plussers hebben recht op staatspensioen 	   	               (betaald met premies door alle werkende mensen)</a:t>
            </a:r>
          </a:p>
          <a:p>
            <a:r>
              <a:rPr lang="nl-NL" dirty="0" smtClean="0"/>
              <a:t>1967 WAO = Wet Arbeidsongeschiktheid; voor mensen die niet meer 	               kunnen 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02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SOCIALE VOORZIENINGEN</a:t>
            </a:r>
            <a:br>
              <a:rPr lang="nl-NL" b="1" dirty="0" smtClean="0"/>
            </a:br>
            <a:r>
              <a:rPr lang="nl-NL" sz="3600" b="1" dirty="0" smtClean="0"/>
              <a:t>DE VERZORGINGSSTAAT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Sociale voorzieningen worden betaald van belastinggeld</a:t>
            </a:r>
          </a:p>
          <a:p>
            <a:r>
              <a:rPr lang="nl-NL" dirty="0" smtClean="0"/>
              <a:t>Voor mensen zonder inkomen, die geen aanspraak kunnen maken op een sociale verzekeringen (huisvrouwen na een scheiding)</a:t>
            </a:r>
          </a:p>
          <a:p>
            <a:endParaRPr lang="nl-NL" dirty="0"/>
          </a:p>
          <a:p>
            <a:r>
              <a:rPr lang="nl-NL" dirty="0" smtClean="0"/>
              <a:t>1963 Bijstandswet</a:t>
            </a:r>
          </a:p>
          <a:p>
            <a:endParaRPr lang="nl-NL" dirty="0"/>
          </a:p>
          <a:p>
            <a:r>
              <a:rPr lang="nl-NL" b="1" dirty="0" smtClean="0"/>
              <a:t>In de 19</a:t>
            </a:r>
            <a:r>
              <a:rPr lang="nl-NL" b="1" baseline="30000" dirty="0" smtClean="0"/>
              <a:t>e</a:t>
            </a:r>
            <a:r>
              <a:rPr lang="nl-NL" b="1" dirty="0" smtClean="0"/>
              <a:t> eeuw </a:t>
            </a:r>
            <a:r>
              <a:rPr lang="nl-NL" dirty="0" smtClean="0"/>
              <a:t>was financiële </a:t>
            </a:r>
            <a:r>
              <a:rPr lang="nl-NL" b="1" dirty="0" smtClean="0"/>
              <a:t>hulp</a:t>
            </a:r>
            <a:r>
              <a:rPr lang="nl-NL" dirty="0" smtClean="0"/>
              <a:t> voor de zwakkeren een</a:t>
            </a:r>
            <a:r>
              <a:rPr lang="nl-NL" b="1" dirty="0" smtClean="0"/>
              <a:t> gunst </a:t>
            </a:r>
            <a:r>
              <a:rPr lang="nl-NL" dirty="0" smtClean="0"/>
              <a:t>van de kerk of een particuliere liefdadigheidsorganisatie</a:t>
            </a:r>
          </a:p>
          <a:p>
            <a:r>
              <a:rPr lang="nl-NL" b="1" dirty="0" smtClean="0"/>
              <a:t>In de verzorgingsstaat </a:t>
            </a:r>
            <a:r>
              <a:rPr lang="nl-NL" dirty="0" smtClean="0"/>
              <a:t>na de Tweede Wereldoorlog is financiële </a:t>
            </a:r>
            <a:r>
              <a:rPr lang="nl-NL" b="1" dirty="0" smtClean="0"/>
              <a:t>hulp</a:t>
            </a:r>
            <a:r>
              <a:rPr lang="nl-NL" dirty="0" smtClean="0"/>
              <a:t> een </a:t>
            </a:r>
            <a:r>
              <a:rPr lang="nl-NL" b="1" dirty="0" smtClean="0"/>
              <a:t>recht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204626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SOLIDARITEIT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88288"/>
            <a:ext cx="10515600" cy="4869711"/>
          </a:xfrm>
        </p:spPr>
        <p:txBody>
          <a:bodyPr>
            <a:normAutofit/>
          </a:bodyPr>
          <a:lstStyle/>
          <a:p>
            <a:r>
              <a:rPr lang="nl-NL" dirty="0" smtClean="0"/>
              <a:t>De verzorgingsstaat is gebaseerd op solidariteit:</a:t>
            </a:r>
          </a:p>
          <a:p>
            <a:endParaRPr lang="nl-NL" dirty="0"/>
          </a:p>
          <a:p>
            <a:r>
              <a:rPr lang="nl-NL" dirty="0" smtClean="0"/>
              <a:t>Werkenden betalen premies voor werklozen en ouderen</a:t>
            </a:r>
          </a:p>
          <a:p>
            <a:r>
              <a:rPr lang="nl-NL" dirty="0" smtClean="0"/>
              <a:t>Alle Nederlanders betalen belasting, waar bijstandsuitkeringen van worden betaald</a:t>
            </a:r>
          </a:p>
          <a:p>
            <a:endParaRPr lang="nl-NL" dirty="0"/>
          </a:p>
          <a:p>
            <a:r>
              <a:rPr lang="nl-NL" dirty="0" smtClean="0"/>
              <a:t>Tot 1974 was het betalen van de 			              Verzorgingsstaat geen probleem, omdat:</a:t>
            </a:r>
          </a:p>
          <a:p>
            <a:r>
              <a:rPr lang="nl-NL" dirty="0" smtClean="0"/>
              <a:t>De economie hard groeide</a:t>
            </a:r>
          </a:p>
          <a:p>
            <a:r>
              <a:rPr lang="nl-NL" dirty="0" smtClean="0"/>
              <a:t>Het aantal uitkeringen beperkt was</a:t>
            </a:r>
          </a:p>
          <a:p>
            <a:r>
              <a:rPr lang="nl-NL" dirty="0" smtClean="0"/>
              <a:t>Bij Slochteren een gasbel werd gevonden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579" y="3912781"/>
            <a:ext cx="4720421" cy="2945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52877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57</TotalTime>
  <Words>159</Words>
  <Application>Microsoft Macintosh PowerPoint</Application>
  <PresentationFormat>Breedbeeld</PresentationFormat>
  <Paragraphs>44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Trebuchet MS</vt:lpstr>
      <vt:lpstr>Arial</vt:lpstr>
      <vt:lpstr>Berlijn</vt:lpstr>
      <vt:lpstr>2.4 VAN DE WIEG TOT HET GRAF</vt:lpstr>
      <vt:lpstr>WEDEROPBOUW ONDER ROOMS-RODE KABINETTEN 1945 - 1958</vt:lpstr>
      <vt:lpstr>WILLEM DREES</vt:lpstr>
      <vt:lpstr>SOCIALE VERZEKERINGEN DE VERZORGINGSSTAAT</vt:lpstr>
      <vt:lpstr>SOCIALE VOORZIENINGEN DE VERZORGINGSSTAAT</vt:lpstr>
      <vt:lpstr>SOLIDARITEIT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2.4 VAN DE WIEG TOT HET GRAF</dc:title>
  <dc:creator>Microsoft Office-gebruiker</dc:creator>
  <cp:lastModifiedBy>Microsoft Office-gebruiker</cp:lastModifiedBy>
  <cp:revision>7</cp:revision>
  <dcterms:created xsi:type="dcterms:W3CDTF">2017-08-09T14:02:03Z</dcterms:created>
  <dcterms:modified xsi:type="dcterms:W3CDTF">2017-08-09T17:52:17Z</dcterms:modified>
</cp:coreProperties>
</file>