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3631"/>
  </p:normalViewPr>
  <p:slideViewPr>
    <p:cSldViewPr snapToGrid="0" snapToObjects="1">
      <p:cViewPr varScale="1">
        <p:scale>
          <a:sx n="120" d="100"/>
          <a:sy n="120" d="100"/>
        </p:scale>
        <p:origin x="256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7B688-F1D5-F146-BBDE-BE3D45CCBA26}" type="datetimeFigureOut">
              <a:rPr lang="nl-NL" smtClean="0"/>
              <a:t>09-08-17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F9B342B0-9A48-5145-BA7E-71FF433EA1D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454254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a-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Sleep de afbeelding naar de tijdelijke aanduiding of 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7B688-F1D5-F146-BBDE-BE3D45CCBA26}" type="datetimeFigureOut">
              <a:rPr lang="nl-NL" smtClean="0"/>
              <a:t>09-08-17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F9B342B0-9A48-5145-BA7E-71FF433EA1D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206527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7B688-F1D5-F146-BBDE-BE3D45CCBA26}" type="datetimeFigureOut">
              <a:rPr lang="nl-NL" smtClean="0"/>
              <a:t>09-08-17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F9B342B0-9A48-5145-BA7E-71FF433EA1D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706369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7B688-F1D5-F146-BBDE-BE3D45CCBA26}" type="datetimeFigureOut">
              <a:rPr lang="nl-NL" smtClean="0"/>
              <a:t>09-08-17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F9B342B0-9A48-5145-BA7E-71FF433EA1D2}" type="slidenum">
              <a:rPr lang="nl-NL" smtClean="0"/>
              <a:t>‹nr.›</a:t>
            </a:fld>
            <a:endParaRPr lang="nl-NL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2628014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7B688-F1D5-F146-BBDE-BE3D45CCBA26}" type="datetimeFigureOut">
              <a:rPr lang="nl-NL" smtClean="0"/>
              <a:t>09-08-17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F9B342B0-9A48-5145-BA7E-71FF433EA1D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6116912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7B688-F1D5-F146-BBDE-BE3D45CCBA26}" type="datetimeFigureOut">
              <a:rPr lang="nl-NL" smtClean="0"/>
              <a:t>09-08-17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B342B0-9A48-5145-BA7E-71FF433EA1D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8210648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afbeeldings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Sleep de afbeelding naar de tijdelijke aanduiding of klik op het pictogram als u een afbeelding wilt toevoegen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Sleep de afbeelding naar de tijdelijke aanduiding of klik op het pictogram als u een afbeelding wilt toevoegen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Sleep de afbeelding naar de tijdelijke aanduiding of klik op het pictogram als u een afbeelding wilt toevoegen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7B688-F1D5-F146-BBDE-BE3D45CCBA26}" type="datetimeFigureOut">
              <a:rPr lang="nl-NL" smtClean="0"/>
              <a:t>09-08-17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B342B0-9A48-5145-BA7E-71FF433EA1D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9742835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7B688-F1D5-F146-BBDE-BE3D45CCBA26}" type="datetimeFigureOut">
              <a:rPr lang="nl-NL" smtClean="0"/>
              <a:t>09-08-17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B342B0-9A48-5145-BA7E-71FF433EA1D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1757052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91F7B688-F1D5-F146-BBDE-BE3D45CCBA26}" type="datetimeFigureOut">
              <a:rPr lang="nl-NL" smtClean="0"/>
              <a:t>09-08-17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F9B342B0-9A48-5145-BA7E-71FF433EA1D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276605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7B688-F1D5-F146-BBDE-BE3D45CCBA26}" type="datetimeFigureOut">
              <a:rPr lang="nl-NL" smtClean="0"/>
              <a:t>09-08-17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B342B0-9A48-5145-BA7E-71FF433EA1D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047277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7B688-F1D5-F146-BBDE-BE3D45CCBA26}" type="datetimeFigureOut">
              <a:rPr lang="nl-NL" smtClean="0"/>
              <a:t>09-08-17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F9B342B0-9A48-5145-BA7E-71FF433EA1D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910604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7B688-F1D5-F146-BBDE-BE3D45CCBA26}" type="datetimeFigureOut">
              <a:rPr lang="nl-NL" smtClean="0"/>
              <a:t>09-08-17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B342B0-9A48-5145-BA7E-71FF433EA1D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577750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7B688-F1D5-F146-BBDE-BE3D45CCBA26}" type="datetimeFigureOut">
              <a:rPr lang="nl-NL" smtClean="0"/>
              <a:t>09-08-17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B342B0-9A48-5145-BA7E-71FF433EA1D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36140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7B688-F1D5-F146-BBDE-BE3D45CCBA26}" type="datetimeFigureOut">
              <a:rPr lang="nl-NL" smtClean="0"/>
              <a:t>09-08-17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B342B0-9A48-5145-BA7E-71FF433EA1D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69342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7B688-F1D5-F146-BBDE-BE3D45CCBA26}" type="datetimeFigureOut">
              <a:rPr lang="nl-NL" smtClean="0"/>
              <a:t>09-08-17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B342B0-9A48-5145-BA7E-71FF433EA1D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298747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7B688-F1D5-F146-BBDE-BE3D45CCBA26}" type="datetimeFigureOut">
              <a:rPr lang="nl-NL" smtClean="0"/>
              <a:t>09-08-17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B342B0-9A48-5145-BA7E-71FF433EA1D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911103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Sleep de afbeelding naar de tijdelijke aanduiding of 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7B688-F1D5-F146-BBDE-BE3D45CCBA26}" type="datetimeFigureOut">
              <a:rPr lang="nl-NL" smtClean="0"/>
              <a:t>09-08-17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B342B0-9A48-5145-BA7E-71FF433EA1D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323518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theme" Target="../theme/theme1.xml"/><Relationship Id="rId19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F7B688-F1D5-F146-BBDE-BE3D45CCBA26}" type="datetimeFigureOut">
              <a:rPr lang="nl-NL" smtClean="0"/>
              <a:t>09-08-17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B342B0-9A48-5145-BA7E-71FF433EA1D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792639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b="1" dirty="0" smtClean="0"/>
              <a:t>2.3 DE STAAT GRIJPT IN</a:t>
            </a:r>
            <a:endParaRPr lang="nl-NL" b="1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nl-NL" dirty="0" smtClean="0"/>
              <a:t>HOOFDSTUK 2</a:t>
            </a:r>
          </a:p>
          <a:p>
            <a:pPr algn="ctr"/>
            <a:r>
              <a:rPr lang="nl-NL" dirty="0" smtClean="0"/>
              <a:t>SOCIALE ZEKERHEID EN VERZORGINGSSTAAT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877229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b="1" dirty="0" smtClean="0"/>
              <a:t>HET KINDERWETJE VAN VAN HOUTEN</a:t>
            </a:r>
            <a:br>
              <a:rPr lang="nl-NL" b="1" dirty="0" smtClean="0"/>
            </a:br>
            <a:r>
              <a:rPr lang="nl-NL" b="1" dirty="0" smtClean="0"/>
              <a:t>1874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 smtClean="0"/>
              <a:t>De eerste sociale wet, die iets doet aan de Sociale Kwestie</a:t>
            </a:r>
          </a:p>
          <a:p>
            <a:r>
              <a:rPr lang="nl-NL" dirty="0" smtClean="0"/>
              <a:t>Van Houten is liberaal Tweede Kamerlid</a:t>
            </a:r>
          </a:p>
          <a:p>
            <a:r>
              <a:rPr lang="nl-NL" dirty="0" smtClean="0"/>
              <a:t>Doel van wet is kinderen beschermen tegen uitbuitende bedrijven en ouders, die slecht voor kinderen zorgen</a:t>
            </a:r>
          </a:p>
          <a:p>
            <a:endParaRPr lang="nl-NL" dirty="0"/>
          </a:p>
          <a:p>
            <a:r>
              <a:rPr lang="nl-NL" dirty="0" smtClean="0"/>
              <a:t>Door de wet mogen kinderen onder 					            de 12 jaar niet in fabrieken werken</a:t>
            </a:r>
          </a:p>
          <a:p>
            <a:r>
              <a:rPr lang="nl-NL" dirty="0" smtClean="0"/>
              <a:t>Kinderen mochten nog wel in het 				     huishouden en op het platteland werken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7564" y="3623340"/>
            <a:ext cx="2353236" cy="3234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17668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680484"/>
            <a:ext cx="12192000" cy="1010204"/>
          </a:xfrm>
        </p:spPr>
        <p:txBody>
          <a:bodyPr>
            <a:normAutofit fontScale="90000"/>
          </a:bodyPr>
          <a:lstStyle/>
          <a:p>
            <a:pPr algn="ctr"/>
            <a:r>
              <a:rPr lang="nl-NL" b="1" dirty="0" smtClean="0"/>
              <a:t>   SOCIALE WETTEN NA DE PARLEMENTAIRE ENQUÊTE</a:t>
            </a:r>
            <a:br>
              <a:rPr lang="nl-NL" b="1" dirty="0" smtClean="0"/>
            </a:br>
            <a:r>
              <a:rPr lang="nl-NL" b="1" dirty="0" smtClean="0"/>
              <a:t>1886 -1887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988288"/>
            <a:ext cx="10515600" cy="4869711"/>
          </a:xfrm>
        </p:spPr>
        <p:txBody>
          <a:bodyPr>
            <a:normAutofit/>
          </a:bodyPr>
          <a:lstStyle/>
          <a:p>
            <a:r>
              <a:rPr lang="nl-NL" dirty="0" smtClean="0"/>
              <a:t>1889	Arbeidswet: kinderen tot 16 jaar en vrouwen mogen niet 		langer dan 11 uur achter elkaar werken;       					arbeidsinspectie controleert bedrijven</a:t>
            </a:r>
          </a:p>
          <a:p>
            <a:r>
              <a:rPr lang="nl-NL" dirty="0" smtClean="0"/>
              <a:t>1901	Ongevallenwet: arbeiders, die arbeidsongeschikt werden 		door een ongeluk kregen een uitkering</a:t>
            </a:r>
          </a:p>
          <a:p>
            <a:r>
              <a:rPr lang="nl-NL" dirty="0" smtClean="0"/>
              <a:t>1901	Woningwet: er werden eisen gesteld aan nieuwe 				woningen en krotten konden onbewoonbaar worden 			verklaard</a:t>
            </a:r>
          </a:p>
          <a:p>
            <a:r>
              <a:rPr lang="nl-NL" dirty="0" smtClean="0"/>
              <a:t>1919	Ouderdomswet: arbeiders konden een pensioen 				opbouwen</a:t>
            </a:r>
          </a:p>
          <a:p>
            <a:r>
              <a:rPr lang="nl-NL" dirty="0" smtClean="0"/>
              <a:t>1919	8-urige werkdag: voor fabrieksarbeiders en 					kantoorpersoneel</a:t>
            </a:r>
          </a:p>
        </p:txBody>
      </p:sp>
    </p:spTree>
    <p:extLst>
      <p:ext uri="{BB962C8B-B14F-4D97-AF65-F5344CB8AC3E}">
        <p14:creationId xmlns:p14="http://schemas.microsoft.com/office/powerpoint/2010/main" val="8854810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b="1" dirty="0" smtClean="0"/>
              <a:t>ECONOMISCHE BLOEI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l-NL" dirty="0" smtClean="0"/>
              <a:t>Arbeiders krijgen niet alleen een beter leven door sociale wetten</a:t>
            </a:r>
          </a:p>
          <a:p>
            <a:r>
              <a:rPr lang="nl-NL" dirty="0" smtClean="0"/>
              <a:t>De industrialisatie leidt tot economische bloei, waardoor:</a:t>
            </a:r>
          </a:p>
          <a:p>
            <a:endParaRPr lang="nl-NL" dirty="0"/>
          </a:p>
          <a:p>
            <a:r>
              <a:rPr lang="nl-NL" dirty="0" smtClean="0"/>
              <a:t>De lonen van arbeiders stijgen</a:t>
            </a:r>
          </a:p>
          <a:p>
            <a:r>
              <a:rPr lang="nl-NL" dirty="0" smtClean="0"/>
              <a:t>Waardoor zij gevarieerder voedsel 				             kunnen kopen</a:t>
            </a:r>
          </a:p>
          <a:p>
            <a:r>
              <a:rPr lang="nl-NL" dirty="0" smtClean="0"/>
              <a:t>Geld hebben voor kleding, huur en 				     ontspanning</a:t>
            </a:r>
          </a:p>
          <a:p>
            <a:r>
              <a:rPr lang="nl-NL" dirty="0" smtClean="0"/>
              <a:t>De  noodzaak voor vrouwen en 				             kinderen om te werken verdwijnt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4531" y="3343109"/>
            <a:ext cx="4422553" cy="30957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46019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b="1" dirty="0" smtClean="0"/>
              <a:t>LEERPLICHTWET </a:t>
            </a:r>
            <a:br>
              <a:rPr lang="nl-NL" b="1" dirty="0" smtClean="0"/>
            </a:br>
            <a:r>
              <a:rPr lang="nl-NL" b="1" dirty="0" smtClean="0"/>
              <a:t>1901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80321" y="2336872"/>
            <a:ext cx="9613861" cy="4446699"/>
          </a:xfrm>
        </p:spPr>
        <p:txBody>
          <a:bodyPr/>
          <a:lstStyle/>
          <a:p>
            <a:r>
              <a:rPr lang="nl-NL" dirty="0" smtClean="0"/>
              <a:t>Alle kinderen van 6 tot 12 jaar moeten naar school</a:t>
            </a:r>
          </a:p>
          <a:p>
            <a:r>
              <a:rPr lang="nl-NL" dirty="0" smtClean="0"/>
              <a:t>Steeds meer burgers en politici vinden, dat kinderen recht hebben op grotere kansen door onderwijs</a:t>
            </a:r>
          </a:p>
          <a:p>
            <a:r>
              <a:rPr lang="nl-NL" dirty="0" smtClean="0"/>
              <a:t>Bedrijven hadden behoefte aan opgeleide arbeiders/werknemers</a:t>
            </a:r>
          </a:p>
          <a:p>
            <a:r>
              <a:rPr lang="nl-NL" dirty="0" smtClean="0"/>
              <a:t>Gevolg is het verdwijnen van 				     kinderarbeid in het huishouden 				            en op het platteland</a:t>
            </a:r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0167" y="4018810"/>
            <a:ext cx="2764761" cy="27647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25355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b="1" dirty="0" smtClean="0"/>
              <a:t>VOLKSGEZONDHEID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941181"/>
            <a:ext cx="10515600" cy="4916818"/>
          </a:xfrm>
        </p:spPr>
        <p:txBody>
          <a:bodyPr>
            <a:normAutofit/>
          </a:bodyPr>
          <a:lstStyle/>
          <a:p>
            <a:r>
              <a:rPr lang="nl-NL" dirty="0" smtClean="0"/>
              <a:t>1851	volksgezondheid wordt een taak 			         			van de gemeenten</a:t>
            </a:r>
          </a:p>
          <a:p>
            <a:r>
              <a:rPr lang="nl-NL" dirty="0" smtClean="0"/>
              <a:t>Amsterdam en Haarlem legden als eersten 		                       een waterleiding aan</a:t>
            </a:r>
          </a:p>
          <a:p>
            <a:r>
              <a:rPr lang="nl-NL" dirty="0" smtClean="0"/>
              <a:t>Gevolg was minder slachtoffers bij 				               cholera-epidemieën</a:t>
            </a:r>
            <a:endParaRPr lang="nl-NL" dirty="0"/>
          </a:p>
          <a:p>
            <a:r>
              <a:rPr lang="nl-NL" dirty="0"/>
              <a:t>S</a:t>
            </a:r>
            <a:r>
              <a:rPr lang="nl-NL" dirty="0" smtClean="0"/>
              <a:t>teden gaan ook riolering aanleggen</a:t>
            </a:r>
          </a:p>
          <a:p>
            <a:r>
              <a:rPr lang="nl-NL" dirty="0" smtClean="0"/>
              <a:t>Steden richten gemeentelijke 				            reinigingsdiensten op</a:t>
            </a:r>
          </a:p>
          <a:p>
            <a:endParaRPr lang="nl-NL" dirty="0"/>
          </a:p>
          <a:p>
            <a:r>
              <a:rPr lang="nl-NL" dirty="0" smtClean="0"/>
              <a:t>Ziektes kregen zo minder kans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5050" y="1941181"/>
            <a:ext cx="3964441" cy="5012511"/>
          </a:xfrm>
          <a:prstGeom prst="rect">
            <a:avLst/>
          </a:prstGeom>
        </p:spPr>
      </p:pic>
      <p:sp>
        <p:nvSpPr>
          <p:cNvPr id="5" name="Tekstvak 4"/>
          <p:cNvSpPr txBox="1"/>
          <p:nvPr/>
        </p:nvSpPr>
        <p:spPr>
          <a:xfrm>
            <a:off x="5465135" y="6581553"/>
            <a:ext cx="251991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i="1" dirty="0" smtClean="0"/>
              <a:t>Aanleg van riolering </a:t>
            </a:r>
            <a:r>
              <a:rPr lang="nl-NL" sz="1400" i="1" smtClean="0"/>
              <a:t>in Breda</a:t>
            </a:r>
            <a:endParaRPr lang="nl-NL" sz="1400" i="1" dirty="0"/>
          </a:p>
        </p:txBody>
      </p:sp>
    </p:spTree>
    <p:extLst>
      <p:ext uri="{BB962C8B-B14F-4D97-AF65-F5344CB8AC3E}">
        <p14:creationId xmlns:p14="http://schemas.microsoft.com/office/powerpoint/2010/main" val="11483605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b="1" dirty="0" smtClean="0"/>
              <a:t>HYGIËNE EN VOEDING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825624"/>
            <a:ext cx="11353800" cy="5032375"/>
          </a:xfrm>
        </p:spPr>
        <p:txBody>
          <a:bodyPr>
            <a:normAutofit/>
          </a:bodyPr>
          <a:lstStyle/>
          <a:p>
            <a:r>
              <a:rPr lang="nl-NL" dirty="0" smtClean="0"/>
              <a:t>Volgens artsen waren voor een gezond leven nodig:</a:t>
            </a:r>
          </a:p>
          <a:p>
            <a:pPr lvl="1"/>
            <a:r>
              <a:rPr lang="nl-NL" dirty="0" smtClean="0"/>
              <a:t>Schoon water</a:t>
            </a:r>
          </a:p>
          <a:p>
            <a:pPr lvl="1"/>
            <a:r>
              <a:rPr lang="nl-NL" dirty="0" smtClean="0"/>
              <a:t>Een schone woonomgeving</a:t>
            </a:r>
          </a:p>
          <a:p>
            <a:pPr lvl="1"/>
            <a:r>
              <a:rPr lang="nl-NL" dirty="0" smtClean="0"/>
              <a:t>Een schoon lichaam</a:t>
            </a:r>
          </a:p>
          <a:p>
            <a:pPr lvl="1"/>
            <a:r>
              <a:rPr lang="nl-NL" dirty="0" smtClean="0"/>
              <a:t>Frisse lucht</a:t>
            </a:r>
          </a:p>
          <a:p>
            <a:r>
              <a:rPr lang="nl-NL" dirty="0" smtClean="0"/>
              <a:t>Artsen geven voorlichting over goed eten en drinken</a:t>
            </a:r>
          </a:p>
          <a:p>
            <a:r>
              <a:rPr lang="nl-NL" dirty="0" smtClean="0"/>
              <a:t>Artsen promoten borstvoeding i.p.v. </a:t>
            </a:r>
            <a:r>
              <a:rPr lang="nl-NL" dirty="0" err="1" smtClean="0"/>
              <a:t>broodpap</a:t>
            </a:r>
            <a:r>
              <a:rPr lang="nl-NL" dirty="0" smtClean="0"/>
              <a:t> 				          en verdunde koeienmelk</a:t>
            </a:r>
          </a:p>
          <a:p>
            <a:endParaRPr lang="nl-NL" dirty="0"/>
          </a:p>
          <a:p>
            <a:r>
              <a:rPr lang="nl-NL" dirty="0" smtClean="0"/>
              <a:t>Gevolgen:</a:t>
            </a:r>
          </a:p>
          <a:p>
            <a:pPr lvl="1"/>
            <a:r>
              <a:rPr lang="nl-NL" dirty="0" smtClean="0"/>
              <a:t>Minder kindersterfte</a:t>
            </a:r>
          </a:p>
          <a:p>
            <a:pPr lvl="1"/>
            <a:r>
              <a:rPr lang="nl-NL" dirty="0" smtClean="0"/>
              <a:t>Stijging van gemiddelde leeftijd</a:t>
            </a:r>
          </a:p>
          <a:p>
            <a:endParaRPr lang="nl-NL" dirty="0" smtClean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00087" y="3030278"/>
            <a:ext cx="2888171" cy="36044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80299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b="1" dirty="0" smtClean="0"/>
              <a:t>MEDISCHE VOORUITGANG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967023"/>
            <a:ext cx="11353800" cy="4890976"/>
          </a:xfrm>
        </p:spPr>
        <p:txBody>
          <a:bodyPr/>
          <a:lstStyle/>
          <a:p>
            <a:r>
              <a:rPr lang="nl-NL" dirty="0" smtClean="0"/>
              <a:t>Daling van sterfte cijfer door uitvindingen in medische wetenschap</a:t>
            </a:r>
          </a:p>
          <a:p>
            <a:r>
              <a:rPr lang="nl-NL" dirty="0" smtClean="0"/>
              <a:t>Louis </a:t>
            </a:r>
            <a:r>
              <a:rPr lang="nl-NL" dirty="0" err="1" smtClean="0"/>
              <a:t>Pasteur</a:t>
            </a:r>
            <a:r>
              <a:rPr lang="nl-NL" dirty="0" smtClean="0"/>
              <a:t> ontdekte de bacterie als ziekteverwekker, zoals tbc en cholera</a:t>
            </a:r>
          </a:p>
          <a:p>
            <a:r>
              <a:rPr lang="nl-NL" dirty="0" smtClean="0"/>
              <a:t>Nu kon men naar oplossingen zoeken</a:t>
            </a:r>
          </a:p>
          <a:p>
            <a:r>
              <a:rPr lang="nl-NL" dirty="0" smtClean="0"/>
              <a:t>Joseph </a:t>
            </a:r>
            <a:r>
              <a:rPr lang="nl-NL" dirty="0" err="1" smtClean="0"/>
              <a:t>Lister</a:t>
            </a:r>
            <a:r>
              <a:rPr lang="nl-NL" dirty="0" smtClean="0"/>
              <a:t> ontdekt verband tussen bacteriën en wondinfectie</a:t>
            </a:r>
          </a:p>
          <a:p>
            <a:r>
              <a:rPr lang="nl-NL" dirty="0" err="1" smtClean="0"/>
              <a:t>Lister</a:t>
            </a:r>
            <a:r>
              <a:rPr lang="nl-NL" dirty="0" smtClean="0"/>
              <a:t> ontsmet zijn operatiegereedschap en de operatiekamer</a:t>
            </a:r>
          </a:p>
          <a:p>
            <a:r>
              <a:rPr lang="nl-NL" dirty="0" smtClean="0"/>
              <a:t>Verpleegsters krijgen en steeds betere 			                     opleiding</a:t>
            </a:r>
          </a:p>
          <a:p>
            <a:r>
              <a:rPr lang="nl-NL" dirty="0" smtClean="0"/>
              <a:t>Artsen blijven op de hoogte van de 					                 laatste medische ontwikkelingen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3907" y="4199860"/>
            <a:ext cx="4058093" cy="26581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0417295"/>
      </p:ext>
    </p:extLst>
  </p:cSld>
  <p:clrMapOvr>
    <a:masterClrMapping/>
  </p:clrMapOvr>
</p:sld>
</file>

<file path=ppt/theme/theme1.xml><?xml version="1.0" encoding="utf-8"?>
<a:theme xmlns:a="http://schemas.openxmlformats.org/drawingml/2006/main" name="Berlijn">
  <a:themeElements>
    <a:clrScheme name="Berlijn">
      <a:dk1>
        <a:sysClr val="windowText" lastClr="000000"/>
      </a:dk1>
      <a:lt1>
        <a:sysClr val="window" lastClr="FFFFFF"/>
      </a:lt1>
      <a:dk2>
        <a:srgbClr val="9D360E"/>
      </a:dk2>
      <a:lt2>
        <a:srgbClr val="E7E6E6"/>
      </a:lt2>
      <a:accent1>
        <a:srgbClr val="F09415"/>
      </a:accent1>
      <a:accent2>
        <a:srgbClr val="C1B56B"/>
      </a:accent2>
      <a:accent3>
        <a:srgbClr val="4BAF73"/>
      </a:accent3>
      <a:accent4>
        <a:srgbClr val="5AA6C0"/>
      </a:accent4>
      <a:accent5>
        <a:srgbClr val="D17DF9"/>
      </a:accent5>
      <a:accent6>
        <a:srgbClr val="FA7E5C"/>
      </a:accent6>
      <a:hlink>
        <a:srgbClr val="FFAE3E"/>
      </a:hlink>
      <a:folHlink>
        <a:srgbClr val="FCC77E"/>
      </a:folHlink>
    </a:clrScheme>
    <a:fontScheme name="Berlijn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ij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C0CBE056-4EF4-4D92-969E-947779DA7AA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Berlin</Template>
  <TotalTime>71</TotalTime>
  <Words>225</Words>
  <Application>Microsoft Macintosh PowerPoint</Application>
  <PresentationFormat>Breedbeeld</PresentationFormat>
  <Paragraphs>58</Paragraphs>
  <Slides>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1" baseType="lpstr">
      <vt:lpstr>Trebuchet MS</vt:lpstr>
      <vt:lpstr>Arial</vt:lpstr>
      <vt:lpstr>Berlijn</vt:lpstr>
      <vt:lpstr>2.3 DE STAAT GRIJPT IN</vt:lpstr>
      <vt:lpstr>HET KINDERWETJE VAN VAN HOUTEN 1874</vt:lpstr>
      <vt:lpstr>   SOCIALE WETTEN NA DE PARLEMENTAIRE ENQUÊTE 1886 -1887</vt:lpstr>
      <vt:lpstr>ECONOMISCHE BLOEI</vt:lpstr>
      <vt:lpstr>LEERPLICHTWET  1901</vt:lpstr>
      <vt:lpstr>VOLKSGEZONDHEID</vt:lpstr>
      <vt:lpstr>HYGIËNE EN VOEDING</vt:lpstr>
      <vt:lpstr>MEDISCHE VOORUITGANG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2.3 DE STAAT GRIJPT IN</dc:title>
  <dc:creator>Microsoft Office-gebruiker</dc:creator>
  <cp:lastModifiedBy>Microsoft Office-gebruiker</cp:lastModifiedBy>
  <cp:revision>8</cp:revision>
  <dcterms:created xsi:type="dcterms:W3CDTF">2017-08-09T11:24:23Z</dcterms:created>
  <dcterms:modified xsi:type="dcterms:W3CDTF">2017-08-09T12:36:13Z</dcterms:modified>
</cp:coreProperties>
</file>