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C4CD2-52C5-4C82-9806-0BDD2E9051CF}" type="datetimeFigureOut">
              <a:rPr lang="nl-NL" smtClean="0"/>
              <a:t>4-10-2016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F18D4-764A-4DC6-80E0-B0EF11F089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628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Wanneer micro organisme schade veroorzaakt waardoor normaal functioneren van de gastheer is verstoord + ziekte</a:t>
            </a:r>
          </a:p>
          <a:p>
            <a:r>
              <a:rPr lang="nl-NL" dirty="0" smtClean="0"/>
              <a:t>Infectie heeft vaak ontsteking tot gevolg.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F18D4-764A-4DC6-80E0-B0EF11F0896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70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https://youtu.be/fcAAnj4czzo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F18D4-764A-4DC6-80E0-B0EF11F0896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388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Hoefzweer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Pododermatitis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903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Ontsteking algemeen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22960" y="2697480"/>
            <a:ext cx="103098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reactie van het lichaam op beschadiging van weefsel of op prikkels van </a:t>
            </a: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buiten: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2960" y="4068062"/>
            <a:ext cx="8549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Microbiologisch (bacterie, virus, schimmel)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Fysisch (hitte, UV straling)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Insectenbeet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Auto-immuunreactie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36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3514" y="687975"/>
            <a:ext cx="5245846" cy="1989669"/>
          </a:xfrm>
        </p:spPr>
        <p:txBody>
          <a:bodyPr/>
          <a:lstStyle/>
          <a:p>
            <a:r>
              <a:rPr lang="nl-NL" dirty="0" smtClean="0"/>
              <a:t>Ontsteking			vs.		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689819" y="687975"/>
            <a:ext cx="3757545" cy="228382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Infectie</a:t>
            </a:r>
            <a:endParaRPr lang="nl-NL" sz="4000" dirty="0"/>
          </a:p>
        </p:txBody>
      </p:sp>
      <p:sp>
        <p:nvSpPr>
          <p:cNvPr id="5" name="Tekstvak 4"/>
          <p:cNvSpPr txBox="1"/>
          <p:nvPr/>
        </p:nvSpPr>
        <p:spPr>
          <a:xfrm>
            <a:off x="6926580" y="2677644"/>
            <a:ext cx="43662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Micro organisme in levend wezen binnengedrongen en zich daar vermenigvuldigd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1257300" y="3495019"/>
            <a:ext cx="5052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</a:rPr>
              <a:t>Kan ook steriel (bijv. door mechanische overbelasting)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13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Ontstekingsreactie (symptomen)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Pijnlijk</a:t>
            </a:r>
          </a:p>
          <a:p>
            <a:endParaRPr lang="nl-NL" dirty="0" smtClean="0"/>
          </a:p>
          <a:p>
            <a:r>
              <a:rPr lang="nl-NL" dirty="0" smtClean="0"/>
              <a:t>Zwelling</a:t>
            </a:r>
          </a:p>
          <a:p>
            <a:endParaRPr lang="nl-NL" dirty="0" smtClean="0"/>
          </a:p>
          <a:p>
            <a:r>
              <a:rPr lang="nl-NL" dirty="0" smtClean="0"/>
              <a:t>Roodheid</a:t>
            </a:r>
          </a:p>
          <a:p>
            <a:endParaRPr lang="nl-NL" dirty="0" smtClean="0"/>
          </a:p>
          <a:p>
            <a:r>
              <a:rPr lang="nl-NL" dirty="0" smtClean="0"/>
              <a:t>Warmte</a:t>
            </a:r>
          </a:p>
          <a:p>
            <a:endParaRPr lang="nl-NL" dirty="0"/>
          </a:p>
          <a:p>
            <a:r>
              <a:rPr lang="nl-NL" dirty="0" smtClean="0"/>
              <a:t>Verlies van functie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Weefselbeschadiging</a:t>
            </a:r>
          </a:p>
          <a:p>
            <a:r>
              <a:rPr lang="nl-NL" dirty="0" smtClean="0"/>
              <a:t>Inhoud cellen komt vrij</a:t>
            </a:r>
          </a:p>
          <a:p>
            <a:r>
              <a:rPr lang="nl-NL" dirty="0" smtClean="0"/>
              <a:t>Mobilisatie verschillende systemen ter bescherming en bestrijding infecties</a:t>
            </a:r>
          </a:p>
          <a:p>
            <a:r>
              <a:rPr lang="nl-NL" dirty="0" smtClean="0"/>
              <a:t>Toename bloedstroom</a:t>
            </a:r>
          </a:p>
          <a:p>
            <a:r>
              <a:rPr lang="nl-NL" dirty="0" smtClean="0"/>
              <a:t>Doorlaatbaarheid bloedvaatwand vergroot (vocht, eiwitten, bloedcellen)</a:t>
            </a:r>
          </a:p>
          <a:p>
            <a:r>
              <a:rPr lang="nl-NL" dirty="0" smtClean="0"/>
              <a:t>Chemotaxis </a:t>
            </a:r>
            <a:endParaRPr lang="nl-NL" dirty="0" smtClean="0"/>
          </a:p>
          <a:p>
            <a:r>
              <a:rPr lang="nl-NL" dirty="0" smtClean="0"/>
              <a:t>Reiniging/opruiming (genezing)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763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869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van de ontsteking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Resolutie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nl-NL" dirty="0" smtClean="0"/>
              <a:t>Verdwijnen zonder pusvorming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Organisatie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nl-NL" dirty="0" smtClean="0"/>
              <a:t>Dood weefsel verwijderen</a:t>
            </a:r>
          </a:p>
          <a:p>
            <a:r>
              <a:rPr lang="nl-NL" dirty="0" smtClean="0"/>
              <a:t>Granulatieweefsel</a:t>
            </a:r>
          </a:p>
          <a:p>
            <a:r>
              <a:rPr lang="nl-NL" dirty="0" smtClean="0"/>
              <a:t>Mogelijk littekenweefsel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Abcesvorming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nl-NL" dirty="0" smtClean="0"/>
              <a:t>Bij veel </a:t>
            </a:r>
            <a:r>
              <a:rPr lang="nl-NL" dirty="0" err="1" smtClean="0"/>
              <a:t>bacterien</a:t>
            </a:r>
            <a:r>
              <a:rPr lang="nl-NL" dirty="0" smtClean="0"/>
              <a:t> of dood weefsel: ophoping in holte als pus</a:t>
            </a:r>
          </a:p>
          <a:p>
            <a:r>
              <a:rPr lang="nl-NL" dirty="0" smtClean="0"/>
              <a:t>Druk in abces: pijnlijk</a:t>
            </a:r>
          </a:p>
          <a:p>
            <a:r>
              <a:rPr lang="nl-NL" dirty="0" smtClean="0"/>
              <a:t>Pus werkt zich makkelijkste weg naar buiten: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Organisatieproces of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Bron van langdurige ontsteking (zweer)</a:t>
            </a:r>
          </a:p>
        </p:txBody>
      </p:sp>
    </p:spTree>
    <p:extLst>
      <p:ext uri="{BB962C8B-B14F-4D97-AF65-F5344CB8AC3E}">
        <p14:creationId xmlns:p14="http://schemas.microsoft.com/office/powerpoint/2010/main" val="114404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</a:t>
            </a:r>
            <a:r>
              <a:rPr lang="nl-NL" dirty="0" smtClean="0"/>
              <a:t>ehandeling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5880" y="340614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Verwijderen oorzaak</a:t>
            </a:r>
          </a:p>
          <a:p>
            <a:endParaRPr lang="nl-NL" sz="2800" dirty="0" smtClean="0"/>
          </a:p>
          <a:p>
            <a:r>
              <a:rPr lang="nl-NL" sz="2800" dirty="0" smtClean="0"/>
              <a:t>Draineren abces</a:t>
            </a:r>
          </a:p>
          <a:p>
            <a:endParaRPr lang="nl-NL" sz="2800" dirty="0" smtClean="0"/>
          </a:p>
          <a:p>
            <a:r>
              <a:rPr lang="nl-NL" sz="2800" dirty="0" smtClean="0"/>
              <a:t>Antibiotica/desinfectie bij infecties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698193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</TotalTime>
  <Words>184</Words>
  <Application>Microsoft Office PowerPoint</Application>
  <PresentationFormat>Breedbeeld</PresentationFormat>
  <Paragraphs>53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Ion-directiekamer</vt:lpstr>
      <vt:lpstr>Hoefzweer</vt:lpstr>
      <vt:lpstr>Ontsteking algemeen</vt:lpstr>
      <vt:lpstr>Ontsteking   vs.  </vt:lpstr>
      <vt:lpstr>Ontstekingsreactie (symptomen)</vt:lpstr>
      <vt:lpstr>PowerPoint-presentatie</vt:lpstr>
      <vt:lpstr>Verloop van de ontsteking</vt:lpstr>
      <vt:lpstr>Behandeling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Hoefzweer</dc:title>
  <dc:creator>Everieke Joosten -  van Gasteren</dc:creator>
  <cp:lastModifiedBy>Everieke Joosten -  van Gasteren</cp:lastModifiedBy>
  <cp:revision>10</cp:revision>
  <dcterms:created xsi:type="dcterms:W3CDTF">2016-10-04T10:17:55Z</dcterms:created>
  <dcterms:modified xsi:type="dcterms:W3CDTF">2016-10-04T11:46:23Z</dcterms:modified>
</cp:coreProperties>
</file>