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media/image4.jpg" ContentType="image/gif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84" r:id="rId1"/>
  </p:sldMasterIdLst>
  <p:notesMasterIdLst>
    <p:notesMasterId r:id="rId12"/>
  </p:notesMasterIdLst>
  <p:sldIdLst>
    <p:sldId id="256" r:id="rId2"/>
    <p:sldId id="266" r:id="rId3"/>
    <p:sldId id="257" r:id="rId4"/>
    <p:sldId id="258" r:id="rId5"/>
    <p:sldId id="259" r:id="rId6"/>
    <p:sldId id="265" r:id="rId7"/>
    <p:sldId id="267" r:id="rId8"/>
    <p:sldId id="261" r:id="rId9"/>
    <p:sldId id="264" r:id="rId10"/>
    <p:sldId id="268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44" autoAdjust="0"/>
    <p:restoredTop sz="94660"/>
  </p:normalViewPr>
  <p:slideViewPr>
    <p:cSldViewPr snapToGrid="0">
      <p:cViewPr varScale="1">
        <p:scale>
          <a:sx n="42" d="100"/>
          <a:sy n="42" d="100"/>
        </p:scale>
        <p:origin x="72" y="6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EDDBBD3-5130-4118-8E68-DE91C9A22608}" type="datetimeFigureOut">
              <a:rPr lang="nl-NL" smtClean="0"/>
              <a:t>20-4-2016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3BCAEF4-ABB5-4EA0-BC3B-05097F29E0E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429315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smtClean="0"/>
              <a:t>Hoefzweer/zoolzweer/hoefabces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BCAEF4-ABB5-4EA0-BC3B-05097F29E0E7}" type="slidenum">
              <a:rPr lang="nl-NL" smtClean="0"/>
              <a:t>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3158633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smtClean="0"/>
              <a:t>Foto: hoefzweer in de toon</a:t>
            </a:r>
          </a:p>
          <a:p>
            <a:r>
              <a:rPr lang="nl-NL" dirty="0" smtClean="0"/>
              <a:t>Hoefzweer steunsels/verzenen:</a:t>
            </a:r>
            <a:r>
              <a:rPr lang="nl-NL" baseline="0" dirty="0" smtClean="0"/>
              <a:t> </a:t>
            </a:r>
            <a:r>
              <a:rPr lang="nl-NL" baseline="0" dirty="0" err="1" smtClean="0"/>
              <a:t>belastingskreupel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BCAEF4-ABB5-4EA0-BC3B-05097F29E0E7}" type="slidenum">
              <a:rPr lang="nl-NL" smtClean="0"/>
              <a:t>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280589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accent1"/>
          </a:solidFill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09980" y="882376"/>
            <a:ext cx="9966960" cy="2926080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7200" b="1" cap="all" baseline="0">
                <a:solidFill>
                  <a:srgbClr val="FFFFFF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09530" y="3869634"/>
            <a:ext cx="8767860" cy="1388165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96DFF08F-DC6B-4601-B491-B0F83F6DD2DA}" type="datetimeFigureOut">
              <a:rPr lang="en-US" dirty="0"/>
              <a:t>4/20/2016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1978660" y="3733800"/>
            <a:ext cx="8229601" cy="0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4/20/2016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762000"/>
            <a:ext cx="2324100" cy="5410200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762000"/>
            <a:ext cx="7429500" cy="5410200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4/20/2016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4/20/2016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6424" y="1173575"/>
            <a:ext cx="9966960" cy="2926080"/>
          </a:xfrm>
        </p:spPr>
        <p:txBody>
          <a:bodyPr anchor="b">
            <a:noAutofit/>
          </a:bodyPr>
          <a:lstStyle>
            <a:lvl1pPr algn="ctr">
              <a:lnSpc>
                <a:spcPct val="85000"/>
              </a:lnSpc>
              <a:defRPr sz="7200" b="0" cap="all" baseline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09928" y="4154520"/>
            <a:ext cx="8769096" cy="1363806"/>
          </a:xfrm>
        </p:spPr>
        <p:txBody>
          <a:bodyPr anchor="t">
            <a:normAutofit/>
          </a:bodyPr>
          <a:lstStyle>
            <a:lvl1pPr marL="0" indent="0" algn="ctr">
              <a:buNone/>
              <a:defRPr sz="2200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4/20/2016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1981200" y="4020408"/>
            <a:ext cx="822960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3000" y="2057399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67612" y="2057400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4/20/2016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01511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3000" y="2721483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69173" y="1999032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69173" y="2719322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4/20/2016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4/20/2016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4/20/2016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52159" y="1097280"/>
            <a:ext cx="5212080" cy="46634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301752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4/20/2016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413248" y="1069847"/>
            <a:ext cx="6099048" cy="4800600"/>
          </a:xfrm>
        </p:spPr>
        <p:txBody>
          <a:bodyPr lIns="274320" tIns="182880" anchor="t">
            <a:normAutofit/>
          </a:bodyPr>
          <a:lstStyle>
            <a:lvl1pPr marL="0" indent="0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288036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4/20/2016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1356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57400"/>
            <a:ext cx="9872871" cy="403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42996" y="6223828"/>
            <a:ext cx="23290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1"/>
                </a:solidFill>
              </a:defRPr>
            </a:lvl1pPr>
          </a:lstStyle>
          <a:p>
            <a:fld id="{96DFF08F-DC6B-4601-B491-B0F83F6DD2DA}" type="datetimeFigureOut">
              <a:rPr lang="en-US" dirty="0"/>
              <a:pPr/>
              <a:t>4/20/2016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49148" y="6223828"/>
            <a:ext cx="47177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329530" y="6223828"/>
            <a:ext cx="17062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182880" algn="l" defTabSz="914400" rtl="0" eaLnBrk="1" latinLnBrk="0" hangingPunct="1">
        <a:lnSpc>
          <a:spcPct val="90000"/>
        </a:lnSpc>
        <a:spcBef>
          <a:spcPts val="1400"/>
        </a:spcBef>
        <a:buClr>
          <a:schemeClr val="accent1"/>
        </a:buClr>
        <a:buSzPct val="80000"/>
        <a:buFont typeface="Corbel" pitchFamily="34" charset="0"/>
        <a:buChar char="•"/>
        <a:defRPr sz="22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8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jpg"/><Relationship Id="rId4" Type="http://schemas.openxmlformats.org/officeDocument/2006/relationships/image" Target="../media/image2.jp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Hoefzweer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Pododermatitis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31647391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Complicaties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Losse wand</a:t>
            </a:r>
          </a:p>
          <a:p>
            <a:r>
              <a:rPr lang="nl-NL" dirty="0" smtClean="0"/>
              <a:t>Hoornzuil</a:t>
            </a:r>
          </a:p>
          <a:p>
            <a:r>
              <a:rPr lang="nl-NL" dirty="0" smtClean="0"/>
              <a:t>Een </a:t>
            </a:r>
            <a:r>
              <a:rPr lang="nl-NL" dirty="0"/>
              <a:t>ontsteking van het hoefbeen </a:t>
            </a:r>
            <a:endParaRPr lang="nl-NL" dirty="0" smtClean="0"/>
          </a:p>
          <a:p>
            <a:r>
              <a:rPr lang="nl-NL" dirty="0" smtClean="0"/>
              <a:t>Een prolaps (uitstulping) </a:t>
            </a:r>
            <a:r>
              <a:rPr lang="nl-NL" dirty="0"/>
              <a:t>van </a:t>
            </a:r>
            <a:r>
              <a:rPr lang="nl-NL"/>
              <a:t>de </a:t>
            </a:r>
            <a:r>
              <a:rPr lang="nl-NL" smtClean="0"/>
              <a:t>lederhuid</a:t>
            </a:r>
            <a:r>
              <a:rPr lang="nl-NL" dirty="0"/>
              <a:t/>
            </a:r>
            <a:br>
              <a:rPr lang="nl-NL" dirty="0"/>
            </a:br>
            <a:r>
              <a:rPr lang="nl-NL" dirty="0"/>
              <a:t/>
            </a:r>
            <a:br>
              <a:rPr lang="nl-NL" dirty="0"/>
            </a:b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761459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Indeling hoefzweren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800" dirty="0" smtClean="0"/>
              <a:t>Oorzaak: septisch (door bacteriën)/aseptisch (bijv. door vergiftigingen)</a:t>
            </a:r>
          </a:p>
          <a:p>
            <a:r>
              <a:rPr lang="nl-NL" sz="2800" dirty="0" smtClean="0"/>
              <a:t>Verloop: acuut/chronisch</a:t>
            </a:r>
          </a:p>
          <a:p>
            <a:r>
              <a:rPr lang="nl-NL" sz="2800" dirty="0" smtClean="0"/>
              <a:t>Uitbreiding: oppervlakkig/diep; diffuus (uitgebreid)/lokaal</a:t>
            </a:r>
          </a:p>
          <a:p>
            <a:r>
              <a:rPr lang="nl-NL" sz="2800" dirty="0" smtClean="0"/>
              <a:t>Exsudaat: septisch: pus/aseptisch: (bloederig)wondvocht</a:t>
            </a:r>
            <a:endParaRPr lang="nl-NL" sz="2800" dirty="0"/>
          </a:p>
        </p:txBody>
      </p:sp>
    </p:spTree>
    <p:extLst>
      <p:ext uri="{BB962C8B-B14F-4D97-AF65-F5344CB8AC3E}">
        <p14:creationId xmlns:p14="http://schemas.microsoft.com/office/powerpoint/2010/main" val="32867477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49860" y="1179830"/>
            <a:ext cx="4399280" cy="3299460"/>
          </a:xfrm>
          <a:prstGeom prst="rect">
            <a:avLst/>
          </a:prstGeom>
        </p:spPr>
      </p:pic>
      <p:pic>
        <p:nvPicPr>
          <p:cNvPr id="3" name="Afbeelding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2999" y="629920"/>
            <a:ext cx="5071533" cy="3167380"/>
          </a:xfrm>
          <a:prstGeom prst="rect">
            <a:avLst/>
          </a:prstGeom>
        </p:spPr>
      </p:pic>
      <p:pic>
        <p:nvPicPr>
          <p:cNvPr id="4" name="Afbeelding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44034" y="2941319"/>
            <a:ext cx="2930525" cy="34122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1476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Onstaan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143001" y="2057400"/>
            <a:ext cx="6149340" cy="4038600"/>
          </a:xfrm>
        </p:spPr>
        <p:txBody>
          <a:bodyPr/>
          <a:lstStyle/>
          <a:p>
            <a:r>
              <a:rPr lang="nl-NL" dirty="0" smtClean="0"/>
              <a:t>Opkruipend vuil in witte lijn</a:t>
            </a:r>
          </a:p>
          <a:p>
            <a:r>
              <a:rPr lang="nl-NL" dirty="0" smtClean="0"/>
              <a:t>Drassige weide</a:t>
            </a:r>
          </a:p>
          <a:p>
            <a:r>
              <a:rPr lang="nl-NL" dirty="0" smtClean="0"/>
              <a:t>Slechte </a:t>
            </a:r>
            <a:r>
              <a:rPr lang="nl-NL" dirty="0" err="1" smtClean="0"/>
              <a:t>stalhygiene</a:t>
            </a:r>
            <a:r>
              <a:rPr lang="nl-NL" dirty="0" smtClean="0"/>
              <a:t> (turf, houtkrullen)</a:t>
            </a:r>
          </a:p>
          <a:p>
            <a:r>
              <a:rPr lang="nl-NL" dirty="0" smtClean="0"/>
              <a:t>Nageltred</a:t>
            </a:r>
          </a:p>
          <a:p>
            <a:r>
              <a:rPr lang="nl-NL" dirty="0" smtClean="0"/>
              <a:t>Onvoldoende hoefverzorging/slecht bekappen</a:t>
            </a:r>
          </a:p>
          <a:p>
            <a:r>
              <a:rPr lang="nl-NL" dirty="0" smtClean="0"/>
              <a:t>Hoornscheuren 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7545" y="1416050"/>
            <a:ext cx="3990975" cy="2660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2107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Symptomen</a:t>
            </a:r>
            <a:endParaRPr lang="nl-NL" dirty="0"/>
          </a:p>
        </p:txBody>
      </p:sp>
      <p:sp>
        <p:nvSpPr>
          <p:cNvPr id="3" name="Tekstvak 2"/>
          <p:cNvSpPr txBox="1"/>
          <p:nvPr/>
        </p:nvSpPr>
        <p:spPr>
          <a:xfrm>
            <a:off x="1143000" y="2263140"/>
            <a:ext cx="4206240" cy="23339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indent="-182880" defTabSz="914400">
              <a:lnSpc>
                <a:spcPct val="90000"/>
              </a:lnSpc>
              <a:spcBef>
                <a:spcPts val="1400"/>
              </a:spcBef>
              <a:buClr>
                <a:schemeClr val="accent1"/>
              </a:buClr>
              <a:buSzPct val="80000"/>
              <a:buFont typeface="Corbel" pitchFamily="34" charset="0"/>
              <a:buChar char="•"/>
            </a:pPr>
            <a:r>
              <a:rPr lang="nl-NL" sz="2200" dirty="0" smtClean="0">
                <a:solidFill>
                  <a:schemeClr val="accent1"/>
                </a:solidFill>
              </a:rPr>
              <a:t>Plots kreupel</a:t>
            </a:r>
          </a:p>
          <a:p>
            <a:pPr marL="228600" indent="-182880" defTabSz="914400">
              <a:lnSpc>
                <a:spcPct val="90000"/>
              </a:lnSpc>
              <a:spcBef>
                <a:spcPts val="1400"/>
              </a:spcBef>
              <a:buClr>
                <a:schemeClr val="accent1"/>
              </a:buClr>
              <a:buSzPct val="80000"/>
              <a:buFont typeface="Corbel" pitchFamily="34" charset="0"/>
              <a:buChar char="•"/>
            </a:pPr>
            <a:r>
              <a:rPr lang="nl-NL" sz="2200" dirty="0" smtClean="0">
                <a:solidFill>
                  <a:schemeClr val="accent1"/>
                </a:solidFill>
              </a:rPr>
              <a:t>Op 3 benen</a:t>
            </a:r>
          </a:p>
          <a:p>
            <a:pPr marL="228600" indent="-182880" defTabSz="914400">
              <a:lnSpc>
                <a:spcPct val="90000"/>
              </a:lnSpc>
              <a:spcBef>
                <a:spcPts val="1400"/>
              </a:spcBef>
              <a:buClr>
                <a:schemeClr val="accent1"/>
              </a:buClr>
              <a:buSzPct val="80000"/>
              <a:buFont typeface="Corbel" pitchFamily="34" charset="0"/>
              <a:buChar char="•"/>
            </a:pPr>
            <a:r>
              <a:rPr lang="nl-NL" sz="2200" dirty="0" smtClean="0">
                <a:solidFill>
                  <a:schemeClr val="accent1"/>
                </a:solidFill>
              </a:rPr>
              <a:t>Lokaal warm</a:t>
            </a:r>
          </a:p>
          <a:p>
            <a:pPr marL="228600" indent="-182880" defTabSz="914400">
              <a:lnSpc>
                <a:spcPct val="90000"/>
              </a:lnSpc>
              <a:spcBef>
                <a:spcPts val="1400"/>
              </a:spcBef>
              <a:buClr>
                <a:schemeClr val="accent1"/>
              </a:buClr>
              <a:buSzPct val="80000"/>
              <a:buFont typeface="Corbel" pitchFamily="34" charset="0"/>
              <a:buChar char="•"/>
            </a:pPr>
            <a:r>
              <a:rPr lang="nl-NL" sz="2200" dirty="0" smtClean="0">
                <a:solidFill>
                  <a:schemeClr val="accent1"/>
                </a:solidFill>
              </a:rPr>
              <a:t>Digitale pols voelbaar</a:t>
            </a:r>
          </a:p>
          <a:p>
            <a:pPr marL="228600" indent="-182880" defTabSz="914400">
              <a:lnSpc>
                <a:spcPct val="90000"/>
              </a:lnSpc>
              <a:spcBef>
                <a:spcPts val="1400"/>
              </a:spcBef>
              <a:buClr>
                <a:schemeClr val="accent1"/>
              </a:buClr>
              <a:buSzPct val="80000"/>
              <a:buFont typeface="Corbel" pitchFamily="34" charset="0"/>
              <a:buChar char="•"/>
            </a:pPr>
            <a:r>
              <a:rPr lang="nl-NL" sz="2200" dirty="0" err="1" smtClean="0">
                <a:solidFill>
                  <a:schemeClr val="accent1"/>
                </a:solidFill>
              </a:rPr>
              <a:t>Ondervoet</a:t>
            </a:r>
            <a:r>
              <a:rPr lang="nl-NL" sz="2200" dirty="0" smtClean="0">
                <a:solidFill>
                  <a:schemeClr val="accent1"/>
                </a:solidFill>
              </a:rPr>
              <a:t> dikker</a:t>
            </a:r>
            <a:endParaRPr lang="nl-NL" sz="2200" dirty="0">
              <a:solidFill>
                <a:schemeClr val="accent1"/>
              </a:solidFill>
            </a:endParaRP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30369" y="1203007"/>
            <a:ext cx="5368211" cy="40261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171271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Diagnose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Aftasten gehele hoef</a:t>
            </a:r>
          </a:p>
          <a:p>
            <a:r>
              <a:rPr lang="nl-NL" dirty="0" smtClean="0"/>
              <a:t>Visitatie</a:t>
            </a:r>
          </a:p>
          <a:p>
            <a:r>
              <a:rPr lang="nl-NL" dirty="0" smtClean="0"/>
              <a:t>Percussie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79435" y="447555"/>
            <a:ext cx="5631179" cy="23756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13231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5463540" cy="1356360"/>
          </a:xfrm>
        </p:spPr>
        <p:txBody>
          <a:bodyPr/>
          <a:lstStyle/>
          <a:p>
            <a:r>
              <a:rPr lang="nl-NL" dirty="0" smtClean="0"/>
              <a:t>Behandeling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Goed openleggen </a:t>
            </a:r>
          </a:p>
          <a:p>
            <a:r>
              <a:rPr lang="nl-NL" dirty="0"/>
              <a:t>U</a:t>
            </a:r>
            <a:r>
              <a:rPr lang="nl-NL" dirty="0" smtClean="0"/>
              <a:t>itvlakken naar de zool </a:t>
            </a:r>
          </a:p>
          <a:p>
            <a:r>
              <a:rPr lang="nl-NL" dirty="0" smtClean="0"/>
              <a:t>Betadine hoefverband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3850" y="609600"/>
            <a:ext cx="4732021" cy="35490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898217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6700" y="381000"/>
            <a:ext cx="4038600" cy="609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425455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04510" y="2823006"/>
            <a:ext cx="5802630" cy="3230131"/>
          </a:xfrm>
          <a:prstGeom prst="rect">
            <a:avLst/>
          </a:prstGeom>
        </p:spPr>
      </p:pic>
      <p:pic>
        <p:nvPicPr>
          <p:cNvPr id="3" name="Afbeelding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2955" y="822960"/>
            <a:ext cx="3789045" cy="50520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8292626"/>
      </p:ext>
    </p:extLst>
  </p:cSld>
  <p:clrMapOvr>
    <a:masterClrMapping/>
  </p:clrMapOvr>
</p:sld>
</file>

<file path=ppt/theme/theme1.xml><?xml version="1.0" encoding="utf-8"?>
<a:theme xmlns:a="http://schemas.openxmlformats.org/drawingml/2006/main" name="Basis">
  <a:themeElements>
    <a:clrScheme name="Basis">
      <a:dk1>
        <a:srgbClr val="000000"/>
      </a:dk1>
      <a:lt1>
        <a:srgbClr val="FFFFFF"/>
      </a:lt1>
      <a:dk2>
        <a:srgbClr val="565349"/>
      </a:dk2>
      <a:lt2>
        <a:srgbClr val="DDDDDD"/>
      </a:lt2>
      <a:accent1>
        <a:srgbClr val="A6B727"/>
      </a:accent1>
      <a:accent2>
        <a:srgbClr val="DF5327"/>
      </a:accent2>
      <a:accent3>
        <a:srgbClr val="FE9E00"/>
      </a:accent3>
      <a:accent4>
        <a:srgbClr val="418AB3"/>
      </a:accent4>
      <a:accent5>
        <a:srgbClr val="D7D447"/>
      </a:accent5>
      <a:accent6>
        <a:srgbClr val="818183"/>
      </a:accent6>
      <a:hlink>
        <a:srgbClr val="F59E00"/>
      </a:hlink>
      <a:folHlink>
        <a:srgbClr val="B2B2B2"/>
      </a:folHlink>
    </a:clrScheme>
    <a:fontScheme name="Basis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Basis">
      <a:fillStyleLst>
        <a:solidFill>
          <a:schemeClr val="phClr"/>
        </a:solidFill>
        <a:solidFill>
          <a:schemeClr val="phClr">
            <a:tint val="55000"/>
            <a:satMod val="13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  <a:satMod val="105000"/>
              </a:schemeClr>
            </a:gs>
            <a:gs pos="100000">
              <a:schemeClr val="phClr"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27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95000"/>
            <a:satMod val="140000"/>
          </a:schemeClr>
        </a:solidFill>
        <a:solidFill>
          <a:schemeClr val="phClr">
            <a:tint val="90000"/>
            <a:shade val="85000"/>
            <a:satMod val="160000"/>
            <a:lumMod val="11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sis" id="{5665723A-49BA-4B57-8411-A56F8F207965}" vid="{90E45F77-AEFC-46EF-A7C1-5B338C297B02}"/>
    </a:ext>
  </a:extLst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TM03457444[[fn=Basis]]</Template>
  <TotalTime>49</TotalTime>
  <Words>116</Words>
  <Application>Microsoft Office PowerPoint</Application>
  <PresentationFormat>Breedbeeld</PresentationFormat>
  <Paragraphs>38</Paragraphs>
  <Slides>10</Slides>
  <Notes>2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10</vt:i4>
      </vt:variant>
    </vt:vector>
  </HeadingPairs>
  <TitlesOfParts>
    <vt:vector size="13" baseType="lpstr">
      <vt:lpstr>Calibri</vt:lpstr>
      <vt:lpstr>Corbel</vt:lpstr>
      <vt:lpstr>Basis</vt:lpstr>
      <vt:lpstr>Hoefzweer</vt:lpstr>
      <vt:lpstr>Indeling hoefzweren</vt:lpstr>
      <vt:lpstr>PowerPoint-presentatie</vt:lpstr>
      <vt:lpstr>Onstaan</vt:lpstr>
      <vt:lpstr>Symptomen</vt:lpstr>
      <vt:lpstr>Diagnose</vt:lpstr>
      <vt:lpstr>Behandeling</vt:lpstr>
      <vt:lpstr>PowerPoint-presentatie</vt:lpstr>
      <vt:lpstr>PowerPoint-presentatie</vt:lpstr>
      <vt:lpstr>Complicaties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Hoefzweer</dc:title>
  <dc:creator>laptop</dc:creator>
  <cp:lastModifiedBy>laptop</cp:lastModifiedBy>
  <cp:revision>8</cp:revision>
  <dcterms:created xsi:type="dcterms:W3CDTF">2016-04-20T19:42:26Z</dcterms:created>
  <dcterms:modified xsi:type="dcterms:W3CDTF">2016-04-20T20:32:16Z</dcterms:modified>
</cp:coreProperties>
</file>