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94660"/>
  </p:normalViewPr>
  <p:slideViewPr>
    <p:cSldViewPr snapToGrid="0">
      <p:cViewPr varScale="1">
        <p:scale>
          <a:sx n="33" d="100"/>
          <a:sy n="33" d="100"/>
        </p:scale>
        <p:origin x="9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AB802-0AC2-42B5-927C-0D6190DFAA58}" type="datetimeFigureOut">
              <a:rPr lang="nl-NL" smtClean="0"/>
              <a:t>4-10-2016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AD6D5-8A98-4F41-8FD5-D3BEE9F39C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132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https://youtu.be/LgrqAStRM3I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AD6D5-8A98-4F41-8FD5-D3BEE9F39C4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214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Kanker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Tumor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2920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Kanker 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Kanker is een ziekte van lichaamscellen, waarbij de cellen zich</a:t>
            </a:r>
            <a:r>
              <a:rPr lang="nl-NL" sz="2800" dirty="0"/>
              <a:t> abnormaal en ongecontroleerd</a:t>
            </a:r>
            <a:r>
              <a:rPr lang="nl-NL" sz="2800" dirty="0" smtClean="0"/>
              <a:t> vermeerderen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602947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37" y="318473"/>
            <a:ext cx="6539527" cy="653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085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463" y="701361"/>
            <a:ext cx="4351025" cy="1864858"/>
          </a:xfrm>
        </p:spPr>
        <p:txBody>
          <a:bodyPr/>
          <a:lstStyle/>
          <a:p>
            <a:r>
              <a:rPr lang="nl-NL" dirty="0" smtClean="0"/>
              <a:t>Normale lichaamscellen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36566" y="701361"/>
            <a:ext cx="3757545" cy="2283824"/>
          </a:xfrm>
        </p:spPr>
        <p:txBody>
          <a:bodyPr>
            <a:normAutofit/>
          </a:bodyPr>
          <a:lstStyle/>
          <a:p>
            <a:r>
              <a:rPr lang="nl-NL" sz="2800" dirty="0" smtClean="0"/>
              <a:t>Abnormale cellen</a:t>
            </a:r>
            <a:endParaRPr lang="nl-NL" sz="2800" dirty="0"/>
          </a:p>
        </p:txBody>
      </p:sp>
      <p:sp>
        <p:nvSpPr>
          <p:cNvPr id="4" name="Tekstvak 3"/>
          <p:cNvSpPr txBox="1"/>
          <p:nvPr/>
        </p:nvSpPr>
        <p:spPr>
          <a:xfrm>
            <a:off x="881180" y="2566219"/>
            <a:ext cx="52458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2400" dirty="0" smtClean="0">
                <a:solidFill>
                  <a:schemeClr val="bg1"/>
                </a:solidFill>
              </a:rPr>
              <a:t>Gespecialiseerde cellen in weefsels</a:t>
            </a:r>
          </a:p>
          <a:p>
            <a:pPr marL="285750" indent="-285750">
              <a:buFontTx/>
              <a:buChar char="-"/>
            </a:pPr>
            <a:r>
              <a:rPr lang="nl-NL" sz="2400" dirty="0" smtClean="0">
                <a:solidFill>
                  <a:schemeClr val="bg1"/>
                </a:solidFill>
              </a:rPr>
              <a:t>Celkern: genen (DNA)</a:t>
            </a:r>
          </a:p>
          <a:p>
            <a:pPr marL="285750" indent="-285750">
              <a:buFontTx/>
              <a:buChar char="-"/>
            </a:pPr>
            <a:r>
              <a:rPr lang="nl-NL" sz="2400" dirty="0" smtClean="0">
                <a:solidFill>
                  <a:schemeClr val="bg1"/>
                </a:solidFill>
              </a:rPr>
              <a:t>Genen zijn ‘codes’ </a:t>
            </a:r>
            <a:r>
              <a:rPr lang="nl-NL" sz="2400" dirty="0" err="1" smtClean="0">
                <a:solidFill>
                  <a:schemeClr val="bg1"/>
                </a:solidFill>
              </a:rPr>
              <a:t>celfuncties</a:t>
            </a:r>
            <a:endParaRPr lang="nl-NL" sz="2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sz="2400" dirty="0" smtClean="0">
                <a:solidFill>
                  <a:schemeClr val="bg1"/>
                </a:solidFill>
              </a:rPr>
              <a:t>Cellen delen, vermenigvuldigen zich op gezette tijden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>
                <a:solidFill>
                  <a:schemeClr val="bg1"/>
                </a:solidFill>
              </a:rPr>
              <a:t>Oude cellen sterven af en worden zo vervangen door nieuwe cellen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7292088" y="2566219"/>
            <a:ext cx="47211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2400" dirty="0" smtClean="0"/>
              <a:t>Genen in de cel beschadigd of veranderd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Deling abnormale cellen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Abnormale cellen weten niet wanneer ze moeten stoppen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Groep abnormale cellen wordt zwelling = tumor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42704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650" y="392911"/>
            <a:ext cx="6230168" cy="591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77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Tumoren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Goedaardige tumoren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Groeien langzaam</a:t>
            </a:r>
          </a:p>
          <a:p>
            <a:r>
              <a:rPr lang="nl-NL" dirty="0" smtClean="0"/>
              <a:t>Verspreiden zich niet</a:t>
            </a:r>
          </a:p>
          <a:p>
            <a:r>
              <a:rPr lang="nl-NL" dirty="0" smtClean="0"/>
              <a:t>Dringen geen andere weefsels binnen</a:t>
            </a:r>
          </a:p>
          <a:p>
            <a:endParaRPr lang="nl-NL" dirty="0"/>
          </a:p>
          <a:p>
            <a:r>
              <a:rPr lang="nl-NL" dirty="0" smtClean="0"/>
              <a:t>Kunnen vrij groot worden </a:t>
            </a:r>
          </a:p>
          <a:p>
            <a:r>
              <a:rPr lang="nl-NL" dirty="0" smtClean="0"/>
              <a:t>Goed doorbloed (voldoende zuurstof en voeding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Kwaadaardige </a:t>
            </a:r>
            <a:r>
              <a:rPr lang="nl-NL" dirty="0" err="1" smtClean="0"/>
              <a:t>umoren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Snel groeiend</a:t>
            </a:r>
          </a:p>
          <a:p>
            <a:r>
              <a:rPr lang="nl-NL" dirty="0" smtClean="0"/>
              <a:t>Uitzaaien / </a:t>
            </a:r>
            <a:r>
              <a:rPr lang="nl-NL" dirty="0" err="1" smtClean="0"/>
              <a:t>metstasen</a:t>
            </a:r>
            <a:endParaRPr lang="nl-NL" dirty="0" smtClean="0"/>
          </a:p>
          <a:p>
            <a:r>
              <a:rPr lang="nl-NL" dirty="0" err="1" smtClean="0"/>
              <a:t>Dri</a:t>
            </a:r>
            <a:endParaRPr lang="nl-NL" dirty="0" smtClean="0"/>
          </a:p>
          <a:p>
            <a:r>
              <a:rPr lang="nl-NL" dirty="0" err="1" smtClean="0"/>
              <a:t>ngen</a:t>
            </a:r>
            <a:r>
              <a:rPr lang="nl-NL" dirty="0" smtClean="0"/>
              <a:t> nabijgelegen weefsels binnen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2760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402423"/>
            <a:ext cx="9621669" cy="614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7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38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/>
              <a:t>Verwijderen of verkleinen van de tumor</a:t>
            </a:r>
          </a:p>
          <a:p>
            <a:pPr marL="0" indent="0">
              <a:buNone/>
            </a:pPr>
            <a:endParaRPr lang="nl-NL" sz="2800" dirty="0"/>
          </a:p>
          <a:p>
            <a:r>
              <a:rPr lang="nl-NL" sz="2800" dirty="0" smtClean="0"/>
              <a:t>Operatief verwijderen</a:t>
            </a:r>
          </a:p>
          <a:p>
            <a:r>
              <a:rPr lang="nl-NL" sz="2800" dirty="0" smtClean="0"/>
              <a:t>Bestralen </a:t>
            </a:r>
          </a:p>
          <a:p>
            <a:r>
              <a:rPr lang="nl-NL" sz="2800" dirty="0" smtClean="0"/>
              <a:t>Chemokuur</a:t>
            </a:r>
          </a:p>
          <a:p>
            <a:r>
              <a:rPr lang="nl-NL" sz="2800" dirty="0" smtClean="0"/>
              <a:t>Experimentele therapieën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0849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35</TotalTime>
  <Words>136</Words>
  <Application>Microsoft Office PowerPoint</Application>
  <PresentationFormat>Breedbeeld</PresentationFormat>
  <Paragraphs>37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Ion-directiekamer</vt:lpstr>
      <vt:lpstr>Kanker</vt:lpstr>
      <vt:lpstr>Kanker algemeen</vt:lpstr>
      <vt:lpstr>PowerPoint-presentatie</vt:lpstr>
      <vt:lpstr>Normale lichaamscellen</vt:lpstr>
      <vt:lpstr>PowerPoint-presentatie</vt:lpstr>
      <vt:lpstr>Tumoren</vt:lpstr>
      <vt:lpstr>PowerPoint-presentatie</vt:lpstr>
      <vt:lpstr>PowerPoint-presentatie</vt:lpstr>
      <vt:lpstr>Behandelingen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Kanker</dc:title>
  <dc:creator>Everieke Joosten -  van Gasteren</dc:creator>
  <cp:lastModifiedBy>Everieke Joosten -  van Gasteren</cp:lastModifiedBy>
  <cp:revision>6</cp:revision>
  <dcterms:created xsi:type="dcterms:W3CDTF">2016-10-04T11:51:59Z</dcterms:created>
  <dcterms:modified xsi:type="dcterms:W3CDTF">2016-10-04T12:27:12Z</dcterms:modified>
</cp:coreProperties>
</file>