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notesMasterIdLst>
    <p:notesMasterId r:id="rId14"/>
  </p:notesMasterIdLst>
  <p:sldIdLst>
    <p:sldId id="257" r:id="rId2"/>
    <p:sldId id="256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>
        <p:scale>
          <a:sx n="46" d="100"/>
          <a:sy n="46" d="100"/>
        </p:scale>
        <p:origin x="36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8C57A3-2659-4D7E-B73C-57A887522464}" type="datetimeFigureOut">
              <a:rPr lang="nl-NL" smtClean="0"/>
              <a:t>1-11-2016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A65719-F92D-4F3E-9D22-83C2389A03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2799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Vanuit</a:t>
            </a:r>
            <a:r>
              <a:rPr lang="nl-NL" baseline="0" dirty="0" smtClean="0"/>
              <a:t> g</a:t>
            </a:r>
            <a:r>
              <a:rPr lang="nl-NL" dirty="0" smtClean="0"/>
              <a:t>riffelbeen</a:t>
            </a:r>
            <a:r>
              <a:rPr lang="nl-NL" baseline="0" dirty="0" smtClean="0"/>
              <a:t> volledig extra </a:t>
            </a:r>
            <a:r>
              <a:rPr lang="nl-NL" baseline="0" dirty="0" err="1" smtClean="0"/>
              <a:t>ondervoetje</a:t>
            </a:r>
            <a:r>
              <a:rPr lang="nl-NL" baseline="0" dirty="0" smtClean="0"/>
              <a:t> ontwikkeld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A65719-F92D-4F3E-9D22-83C2389A03FD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9691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Brokkelhoef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A65719-F92D-4F3E-9D22-83C2389A03FD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339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Brokkelhoef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A65719-F92D-4F3E-9D22-83C2389A03FD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4965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Ondergeschoven verzenen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A65719-F92D-4F3E-9D22-83C2389A03FD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63483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Knolhoef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A65719-F92D-4F3E-9D22-83C2389A03FD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7216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Steltvoet - </a:t>
            </a:r>
            <a:r>
              <a:rPr lang="nl-NL" dirty="0" err="1" smtClean="0"/>
              <a:t>bokhoef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A65719-F92D-4F3E-9D22-83C2389A03FD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51635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Klemhoef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A65719-F92D-4F3E-9D22-83C2389A03FD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5334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549" y="749337"/>
            <a:ext cx="6136821" cy="400772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2503714" y="5399314"/>
            <a:ext cx="777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b="1" dirty="0" smtClean="0">
                <a:solidFill>
                  <a:schemeClr val="accent1">
                    <a:lumMod val="50000"/>
                  </a:schemeClr>
                </a:solidFill>
              </a:rPr>
              <a:t>Hoefkennis HS31</a:t>
            </a:r>
            <a:endParaRPr lang="nl-NL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29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797133"/>
            <a:ext cx="5278582" cy="358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47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238" y="628234"/>
            <a:ext cx="3812598" cy="526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43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517" y="791784"/>
            <a:ext cx="7019247" cy="5359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53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Hoefvormen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HS31 Hoefkennis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8340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692" y="810809"/>
            <a:ext cx="3954917" cy="5042179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036" y="810808"/>
            <a:ext cx="4737587" cy="486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51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Normale hoefvorm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742" y="2533953"/>
            <a:ext cx="7084673" cy="3252712"/>
          </a:xfrm>
        </p:spPr>
      </p:pic>
    </p:spTree>
    <p:extLst>
      <p:ext uri="{BB962C8B-B14F-4D97-AF65-F5344CB8AC3E}">
        <p14:creationId xmlns:p14="http://schemas.microsoft.com/office/powerpoint/2010/main" val="284717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Veulenhoef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483167"/>
            <a:ext cx="4762500" cy="317182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910" y="924531"/>
            <a:ext cx="4718119" cy="3418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91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396" y="818283"/>
            <a:ext cx="3664095" cy="547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48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Afbeeldingsresultaat voor brokkelhoef paard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909" y="893619"/>
            <a:ext cx="4267200" cy="32004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5437" y="2493819"/>
            <a:ext cx="42672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23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036" y="1200150"/>
            <a:ext cx="5807364" cy="4355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11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068" y="2562401"/>
            <a:ext cx="4723968" cy="354832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475" y="749011"/>
            <a:ext cx="4253498" cy="319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955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52</TotalTime>
  <Words>30</Words>
  <Application>Microsoft Office PowerPoint</Application>
  <PresentationFormat>Breedbeeld</PresentationFormat>
  <Paragraphs>19</Paragraphs>
  <Slides>12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Corbel</vt:lpstr>
      <vt:lpstr>Basis</vt:lpstr>
      <vt:lpstr>PowerPoint-presentatie</vt:lpstr>
      <vt:lpstr>Hoefvormen</vt:lpstr>
      <vt:lpstr>PowerPoint-presentatie</vt:lpstr>
      <vt:lpstr>Normale hoefvorm</vt:lpstr>
      <vt:lpstr>Veulenhoef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Everieke Joosten -  van Gasteren</dc:creator>
  <cp:lastModifiedBy>Everieke Joosten -  van Gasteren</cp:lastModifiedBy>
  <cp:revision>7</cp:revision>
  <dcterms:created xsi:type="dcterms:W3CDTF">2016-11-01T10:36:12Z</dcterms:created>
  <dcterms:modified xsi:type="dcterms:W3CDTF">2016-11-01T11:28:17Z</dcterms:modified>
</cp:coreProperties>
</file>