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42"/>
  </p:notesMasterIdLst>
  <p:sldIdLst>
    <p:sldId id="256" r:id="rId2"/>
    <p:sldId id="262" r:id="rId3"/>
    <p:sldId id="259" r:id="rId4"/>
    <p:sldId id="260" r:id="rId5"/>
    <p:sldId id="269" r:id="rId6"/>
    <p:sldId id="257" r:id="rId7"/>
    <p:sldId id="261" r:id="rId8"/>
    <p:sldId id="264" r:id="rId9"/>
    <p:sldId id="265" r:id="rId10"/>
    <p:sldId id="263" r:id="rId11"/>
    <p:sldId id="266" r:id="rId12"/>
    <p:sldId id="267" r:id="rId13"/>
    <p:sldId id="268" r:id="rId14"/>
    <p:sldId id="258" r:id="rId15"/>
    <p:sldId id="270" r:id="rId16"/>
    <p:sldId id="271" r:id="rId17"/>
    <p:sldId id="272" r:id="rId18"/>
    <p:sldId id="274" r:id="rId19"/>
    <p:sldId id="273" r:id="rId20"/>
    <p:sldId id="277" r:id="rId21"/>
    <p:sldId id="278" r:id="rId22"/>
    <p:sldId id="279" r:id="rId23"/>
    <p:sldId id="281" r:id="rId24"/>
    <p:sldId id="282" r:id="rId25"/>
    <p:sldId id="284" r:id="rId26"/>
    <p:sldId id="285" r:id="rId27"/>
    <p:sldId id="280" r:id="rId28"/>
    <p:sldId id="286" r:id="rId29"/>
    <p:sldId id="293" r:id="rId30"/>
    <p:sldId id="295" r:id="rId31"/>
    <p:sldId id="287" r:id="rId32"/>
    <p:sldId id="290" r:id="rId33"/>
    <p:sldId id="288" r:id="rId34"/>
    <p:sldId id="291" r:id="rId35"/>
    <p:sldId id="289" r:id="rId36"/>
    <p:sldId id="294" r:id="rId37"/>
    <p:sldId id="292" r:id="rId38"/>
    <p:sldId id="296" r:id="rId39"/>
    <p:sldId id="276" r:id="rId40"/>
    <p:sldId id="275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94660"/>
  </p:normalViewPr>
  <p:slideViewPr>
    <p:cSldViewPr snapToGrid="0">
      <p:cViewPr varScale="1">
        <p:scale>
          <a:sx n="40" d="100"/>
          <a:sy n="40" d="100"/>
        </p:scale>
        <p:origin x="48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8AB11-DC4E-48EA-B55F-5396EC5483E3}" type="datetimeFigureOut">
              <a:rPr lang="nl-NL" smtClean="0"/>
              <a:t>9-11-2016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0CB17-8753-4B13-B7A4-E4142B7700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64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A: correcte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voetas</a:t>
            </a:r>
            <a:endParaRPr lang="nl-NL" baseline="0" dirty="0" smtClean="0"/>
          </a:p>
          <a:p>
            <a:r>
              <a:rPr lang="nl-NL" baseline="0" dirty="0" smtClean="0"/>
              <a:t>B: naar achteren gebroken </a:t>
            </a:r>
            <a:r>
              <a:rPr lang="nl-NL" baseline="0" dirty="0" err="1" smtClean="0"/>
              <a:t>voetas</a:t>
            </a:r>
            <a:r>
              <a:rPr lang="nl-NL" baseline="0" dirty="0" smtClean="0"/>
              <a:t>: verzenen te laag-toon kan doorgroeien-meer belasten diepe buiger </a:t>
            </a:r>
          </a:p>
          <a:p>
            <a:r>
              <a:rPr lang="nl-NL" baseline="0" dirty="0" smtClean="0"/>
              <a:t>C: naar voren gebroken </a:t>
            </a:r>
            <a:r>
              <a:rPr lang="nl-NL" baseline="0" dirty="0" err="1" smtClean="0"/>
              <a:t>voetas</a:t>
            </a:r>
            <a:r>
              <a:rPr lang="nl-NL" baseline="0" dirty="0" smtClean="0"/>
              <a:t>: verzenen te hoog – toon kort – meer druk op gewrichten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437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Voetas</a:t>
            </a:r>
            <a:r>
              <a:rPr lang="nl-NL" dirty="0" smtClean="0"/>
              <a:t> naar buiten gebroken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471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Frans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271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nauw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5942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bodemnauw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1428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bodemwijd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528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wijd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5569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 benig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20093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X benig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418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Eenzijdig x benig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6555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Holle knie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9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A: </a:t>
            </a:r>
            <a:r>
              <a:rPr lang="nl-NL" dirty="0" err="1" smtClean="0"/>
              <a:t>beervoetig</a:t>
            </a:r>
            <a:endParaRPr lang="nl-NL" dirty="0" smtClean="0"/>
          </a:p>
          <a:p>
            <a:r>
              <a:rPr lang="nl-NL" dirty="0" smtClean="0"/>
              <a:t>B: </a:t>
            </a:r>
            <a:r>
              <a:rPr lang="nl-NL" dirty="0" err="1" smtClean="0"/>
              <a:t>Bokhoef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54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Bolle knie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875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Bolle knie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7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Uitgestoken knie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5487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Ingesnoerde</a:t>
            </a:r>
            <a:r>
              <a:rPr lang="nl-NL" baseline="0" dirty="0" smtClean="0"/>
              <a:t> knie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5164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Gestrekte</a:t>
            </a:r>
            <a:r>
              <a:rPr lang="nl-NL" baseline="0" dirty="0" smtClean="0"/>
              <a:t> stand (Tennessee </a:t>
            </a:r>
            <a:r>
              <a:rPr lang="nl-NL" baseline="0" dirty="0" err="1" smtClean="0"/>
              <a:t>walking</a:t>
            </a:r>
            <a:r>
              <a:rPr lang="nl-NL" baseline="0" dirty="0" smtClean="0"/>
              <a:t> horse)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5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Gestrekte stand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18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onderstandig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1781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bokbenig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3207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975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Weke </a:t>
            </a:r>
            <a:r>
              <a:rPr lang="nl-NL" dirty="0" err="1" smtClean="0"/>
              <a:t>voetas</a:t>
            </a:r>
            <a:r>
              <a:rPr lang="nl-NL" dirty="0" smtClean="0"/>
              <a:t>/Week gekoot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2801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Steile </a:t>
            </a:r>
            <a:r>
              <a:rPr lang="nl-NL" dirty="0" err="1" smtClean="0"/>
              <a:t>voetas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853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Voetas</a:t>
            </a:r>
            <a:r>
              <a:rPr lang="nl-NL" dirty="0" smtClean="0"/>
              <a:t> gebroken</a:t>
            </a:r>
            <a:r>
              <a:rPr lang="nl-NL" baseline="0" dirty="0" smtClean="0"/>
              <a:t> naar achteren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479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Franse stand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151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toontreder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537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beervoetig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376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Voetas</a:t>
            </a:r>
            <a:r>
              <a:rPr lang="nl-NL" dirty="0" smtClean="0"/>
              <a:t> naar binnen gebroken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0CB17-8753-4B13-B7A4-E4142B7700AB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89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www.google.nl/url?sa=i&amp;rct=j&amp;q=&amp;esrc=s&amp;source=images&amp;cd=&amp;cad=rja&amp;uact=8&amp;ved=0ahUKEwin2sDjwYfQAhUE2BoKHWoICaUQjRwIBw&amp;url=http://hoofcare.nl/eisen-van-een-hoefbeslag/hoefproblemen/omgekrulde-verzenen/&amp;bvm=bv.137132246,d.d2s&amp;psig=AFQjCNEEKNig6osyiES4jK1wudCQ5b-pNw&amp;ust=147808812873437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Been- en voetstanden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 HS31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756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066" y="2099735"/>
            <a:ext cx="4701756" cy="285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2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074" y="1419860"/>
            <a:ext cx="3952875" cy="384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287" y="571499"/>
            <a:ext cx="3548063" cy="547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8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1383030"/>
            <a:ext cx="6572250" cy="407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0" y="692150"/>
            <a:ext cx="4038600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25" y="1004887"/>
            <a:ext cx="363855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Standen voorbeen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 HS31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2126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631" y="1273676"/>
            <a:ext cx="5080000" cy="43561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204" y="1273676"/>
            <a:ext cx="142875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076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1106905"/>
            <a:ext cx="6619648" cy="524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2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Ideale </a:t>
            </a:r>
            <a:r>
              <a:rPr lang="nl-NL" dirty="0" err="1" smtClean="0"/>
              <a:t>voetas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335" y="1965960"/>
            <a:ext cx="22288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278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024" y="1218698"/>
            <a:ext cx="4436144" cy="443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06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341" y="625643"/>
            <a:ext cx="3456136" cy="532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14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789" y="626978"/>
            <a:ext cx="3600116" cy="543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2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225" y="609600"/>
            <a:ext cx="3617996" cy="542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46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837" y="1087551"/>
            <a:ext cx="3083845" cy="476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26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730" y="1017337"/>
            <a:ext cx="3642059" cy="485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87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60" y="609600"/>
            <a:ext cx="2590800" cy="561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9626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325" y="864938"/>
            <a:ext cx="3577389" cy="476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94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330" y="1799016"/>
            <a:ext cx="4412080" cy="329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6354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104" y="854241"/>
            <a:ext cx="6042528" cy="453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5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410" y="789370"/>
            <a:ext cx="7379970" cy="555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432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150" y="1143000"/>
            <a:ext cx="59817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55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42" y="697830"/>
            <a:ext cx="7114674" cy="533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4699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08" y="1317457"/>
            <a:ext cx="5838324" cy="437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6389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084" y="517358"/>
            <a:ext cx="7523747" cy="564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261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216" y="1106905"/>
            <a:ext cx="6451934" cy="422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662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799" y="1455821"/>
            <a:ext cx="5272505" cy="395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70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81000"/>
            <a:ext cx="457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162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63" y="619625"/>
            <a:ext cx="7451558" cy="558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256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027" y="856432"/>
            <a:ext cx="3459932" cy="518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7736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112" y="309562"/>
            <a:ext cx="2771775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41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583" y="1168401"/>
            <a:ext cx="6845103" cy="343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3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964" y="787464"/>
            <a:ext cx="4096193" cy="5741673"/>
          </a:xfrm>
        </p:spPr>
      </p:pic>
    </p:spTree>
    <p:extLst>
      <p:ext uri="{BB962C8B-B14F-4D97-AF65-F5344CB8AC3E}">
        <p14:creationId xmlns:p14="http://schemas.microsoft.com/office/powerpoint/2010/main" val="1726278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674347"/>
            <a:ext cx="4857750" cy="345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69" y="982980"/>
            <a:ext cx="10409465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63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774700"/>
            <a:ext cx="6688667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59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342" y="1272632"/>
            <a:ext cx="2769220" cy="4153830"/>
          </a:xfrm>
          <a:prstGeom prst="rect">
            <a:avLst/>
          </a:prstGeom>
        </p:spPr>
      </p:pic>
      <p:pic>
        <p:nvPicPr>
          <p:cNvPr id="3074" name="Picture 2" descr="Afbeeldingsresultaat voor naar voren gebroken voeta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4" y="1382634"/>
            <a:ext cx="2695884" cy="404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86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861" y="1047750"/>
            <a:ext cx="6777453" cy="451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9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92</TotalTime>
  <Words>136</Words>
  <Application>Microsoft Office PowerPoint</Application>
  <PresentationFormat>Breedbeeld</PresentationFormat>
  <Paragraphs>63</Paragraphs>
  <Slides>40</Slides>
  <Notes>28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3" baseType="lpstr">
      <vt:lpstr>Calibri</vt:lpstr>
      <vt:lpstr>Corbel</vt:lpstr>
      <vt:lpstr>Basis</vt:lpstr>
      <vt:lpstr>Been- en voetstanden</vt:lpstr>
      <vt:lpstr>Ideale voetas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Standen voorbeen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Been- en voetstanden</dc:title>
  <dc:creator>Everieke Joosten -  van Gasteren</dc:creator>
  <cp:lastModifiedBy>laptop</cp:lastModifiedBy>
  <cp:revision>13</cp:revision>
  <dcterms:created xsi:type="dcterms:W3CDTF">2016-11-01T11:32:30Z</dcterms:created>
  <dcterms:modified xsi:type="dcterms:W3CDTF">2016-11-09T23:19:10Z</dcterms:modified>
</cp:coreProperties>
</file>