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65" r:id="rId11"/>
    <p:sldId id="274" r:id="rId12"/>
    <p:sldId id="266" r:id="rId13"/>
    <p:sldId id="267" r:id="rId14"/>
    <p:sldId id="269" r:id="rId15"/>
    <p:sldId id="272" r:id="rId16"/>
    <p:sldId id="268" r:id="rId17"/>
    <p:sldId id="270" r:id="rId18"/>
    <p:sldId id="271" r:id="rId19"/>
    <p:sldId id="275" r:id="rId20"/>
    <p:sldId id="276" r:id="rId21"/>
    <p:sldId id="273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0" d="100"/>
          <a:sy n="130" d="100"/>
        </p:scale>
        <p:origin x="-96" y="-2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C1422B-06FE-534C-A7B8-CBB14465CD7D}" type="datetimeFigureOut">
              <a:rPr lang="nl-NL" smtClean="0"/>
              <a:t>14-12-16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AAB345-631C-DE45-82A9-AA5DA89119B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0946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Danny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AB345-631C-DE45-82A9-AA5DA89119BB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80024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Els: wijd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AB345-631C-DE45-82A9-AA5DA89119BB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74263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Teus</a:t>
            </a:r>
            <a:r>
              <a:rPr lang="nl-NL" dirty="0" smtClean="0"/>
              <a:t> / </a:t>
            </a:r>
            <a:r>
              <a:rPr lang="nl-NL" dirty="0" err="1" smtClean="0"/>
              <a:t>Remon</a:t>
            </a:r>
            <a:r>
              <a:rPr lang="nl-NL" dirty="0" smtClean="0"/>
              <a:t>/Els: steil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AB345-631C-DE45-82A9-AA5DA89119BB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97256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Rik: gestrekt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AB345-631C-DE45-82A9-AA5DA89119BB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6273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Remon</a:t>
            </a:r>
            <a:r>
              <a:rPr lang="nl-NL" dirty="0" smtClean="0"/>
              <a:t>: </a:t>
            </a:r>
            <a:r>
              <a:rPr lang="mr-IN" dirty="0" smtClean="0"/>
              <a:t>…</a:t>
            </a:r>
            <a:r>
              <a:rPr lang="nl-NL" dirty="0" smtClean="0"/>
              <a:t> / Els: gestrekt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AB345-631C-DE45-82A9-AA5DA89119BB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61651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Lars: gestrekt??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AB345-631C-DE45-82A9-AA5DA89119BB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75051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Rik / Els / </a:t>
            </a:r>
            <a:r>
              <a:rPr lang="nl-NL" dirty="0" err="1" smtClean="0"/>
              <a:t>Remon</a:t>
            </a:r>
            <a:r>
              <a:rPr lang="nl-NL" dirty="0" smtClean="0"/>
              <a:t>: sabelbenig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AB345-631C-DE45-82A9-AA5DA89119BB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56316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Lars: platte stand??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AB345-631C-DE45-82A9-AA5DA89119BB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999378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Lars: </a:t>
            </a:r>
            <a:r>
              <a:rPr lang="nl-NL" dirty="0" err="1" smtClean="0"/>
              <a:t>beervoetig</a:t>
            </a:r>
            <a:r>
              <a:rPr lang="nl-NL" dirty="0" smtClean="0"/>
              <a:t> Els: week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AB345-631C-DE45-82A9-AA5DA89119BB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31172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Els: </a:t>
            </a:r>
            <a:r>
              <a:rPr lang="nl-NL" dirty="0" err="1" smtClean="0"/>
              <a:t>beervoetig</a:t>
            </a:r>
            <a:r>
              <a:rPr lang="nl-NL" dirty="0" smtClean="0"/>
              <a:t>???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AB345-631C-DE45-82A9-AA5DA89119BB}" type="slidenum">
              <a:rPr lang="nl-NL" smtClean="0"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10457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A:beervoetig</a:t>
            </a:r>
            <a:r>
              <a:rPr lang="nl-NL" dirty="0" smtClean="0"/>
              <a:t> B: </a:t>
            </a:r>
            <a:r>
              <a:rPr lang="nl-NL" smtClean="0"/>
              <a:t>bokvoet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AB345-631C-DE45-82A9-AA5DA89119BB}" type="slidenum">
              <a:rPr lang="nl-NL" smtClean="0"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81587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Els: correct-</a:t>
            </a:r>
            <a:r>
              <a:rPr lang="nl-NL" dirty="0" err="1" smtClean="0"/>
              <a:t>koehakkig</a:t>
            </a:r>
            <a:r>
              <a:rPr lang="nl-NL" dirty="0" smtClean="0"/>
              <a:t>-</a:t>
            </a:r>
            <a:r>
              <a:rPr lang="nl-NL" dirty="0" err="1" smtClean="0"/>
              <a:t>Obenig</a:t>
            </a:r>
            <a:r>
              <a:rPr lang="nl-NL" dirty="0" smtClean="0"/>
              <a:t>-bodemnauw-bodemwijd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AB345-631C-DE45-82A9-AA5DA89119BB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998523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Lars: platte stand???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AB345-631C-DE45-82A9-AA5DA89119BB}" type="slidenum">
              <a:rPr lang="nl-NL" smtClean="0"/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26759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Els: correct-sabelbenig-onderstaand-onderstandig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AB345-631C-DE45-82A9-AA5DA89119BB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898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Lars / </a:t>
            </a:r>
            <a:r>
              <a:rPr lang="nl-NL" dirty="0" err="1" smtClean="0"/>
              <a:t>remon</a:t>
            </a:r>
            <a:r>
              <a:rPr lang="nl-NL" dirty="0" smtClean="0"/>
              <a:t>: </a:t>
            </a:r>
            <a:r>
              <a:rPr lang="nl-NL" dirty="0" err="1" smtClean="0"/>
              <a:t>koehakkig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AB345-631C-DE45-82A9-AA5DA89119BB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6969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Rik: </a:t>
            </a:r>
            <a:r>
              <a:rPr lang="nl-NL" dirty="0" err="1" smtClean="0"/>
              <a:t>koehakkig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AB345-631C-DE45-82A9-AA5DA89119BB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3731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Remon</a:t>
            </a:r>
            <a:r>
              <a:rPr lang="nl-NL" dirty="0" smtClean="0"/>
              <a:t>:</a:t>
            </a:r>
            <a:r>
              <a:rPr lang="nl-NL" baseline="0" dirty="0" smtClean="0"/>
              <a:t> ondergeschoven / Els: onderstandig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AB345-631C-DE45-82A9-AA5DA89119BB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50542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Rik: gestrekt, bodemwijd, links frans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AB345-631C-DE45-82A9-AA5DA89119BB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81300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Storm / Els: bodemnauw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AB345-631C-DE45-82A9-AA5DA89119BB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97421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Teus</a:t>
            </a:r>
            <a:r>
              <a:rPr lang="nl-NL" dirty="0" smtClean="0"/>
              <a:t>: </a:t>
            </a:r>
            <a:r>
              <a:rPr lang="nl-NL" dirty="0" err="1" smtClean="0"/>
              <a:t>Obenig</a:t>
            </a:r>
            <a:r>
              <a:rPr lang="nl-NL" dirty="0" smtClean="0"/>
              <a:t> </a:t>
            </a:r>
            <a:r>
              <a:rPr lang="nl-NL" dirty="0" err="1" smtClean="0"/>
              <a:t>toontredend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AB345-631C-DE45-82A9-AA5DA89119BB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35415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8" name="Rectangle 7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62843" y="457200"/>
              <a:ext cx="7982712" cy="25786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 anchorCtr="0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mtClean="0"/>
              <a:t>Titelstijl van model bewerken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titelstijl van het model te bewerken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741" y="6122894"/>
            <a:ext cx="2133600" cy="259317"/>
          </a:xfrm>
        </p:spPr>
        <p:txBody>
          <a:bodyPr/>
          <a:lstStyle/>
          <a:p>
            <a:fld id="{7D290233-0DD1-4A80-BB1E-9ADC3556DBB6}" type="datetimeFigureOut">
              <a:rPr lang="en-US" smtClean="0"/>
              <a:t>14-12-16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894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894"/>
            <a:ext cx="762000" cy="271463"/>
          </a:xfrm>
        </p:spPr>
        <p:txBody>
          <a:bodyPr/>
          <a:lstStyle/>
          <a:p>
            <a:fld id="{CFE4BAC9-6D41-4691-9299-18EF07EF0177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oud, afbeelding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182880" y="173699"/>
                <a:ext cx="8778240" cy="6510602"/>
                <a:chOff x="182880" y="173699"/>
                <a:chExt cx="8778240" cy="6510602"/>
              </a:xfrm>
            </p:grpSpPr>
            <p:sp>
              <p:nvSpPr>
                <p:cNvPr id="29" name="Rectangle 28"/>
                <p:cNvSpPr/>
                <p:nvPr/>
              </p:nvSpPr>
              <p:spPr>
                <a:xfrm>
                  <a:off x="182880" y="173699"/>
                  <a:ext cx="8778240" cy="651060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scene3d>
                  <a:camera prst="perspectiveFront" fov="4800000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0" name="Group 10"/>
                <p:cNvGrpSpPr/>
                <p:nvPr/>
              </p:nvGrpSpPr>
              <p:grpSpPr>
                <a:xfrm>
                  <a:off x="256032" y="237744"/>
                  <a:ext cx="8622792" cy="6364224"/>
                  <a:chOff x="247157" y="247430"/>
                  <a:chExt cx="8622792" cy="6364224"/>
                </a:xfrm>
              </p:grpSpPr>
              <p:sp>
                <p:nvSpPr>
                  <p:cNvPr id="31" name="Rectangle 30"/>
                  <p:cNvSpPr>
                    <a:spLocks/>
                  </p:cNvSpPr>
                  <p:nvPr/>
                </p:nvSpPr>
                <p:spPr>
                  <a:xfrm>
                    <a:off x="247157" y="247430"/>
                    <a:ext cx="8622792" cy="6364224"/>
                  </a:xfrm>
                  <a:prstGeom prst="rect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/>
                  </a:p>
                </p:txBody>
              </p:sp>
              <p:cxnSp>
                <p:nvCxnSpPr>
                  <p:cNvPr id="32" name="Straight Connector 31"/>
                  <p:cNvCxnSpPr/>
                  <p:nvPr/>
                </p:nvCxnSpPr>
                <p:spPr>
                  <a:xfrm>
                    <a:off x="247157" y="6389024"/>
                    <a:ext cx="8622792" cy="1588"/>
                  </a:xfrm>
                  <a:prstGeom prst="line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28" name="Rectangle 27"/>
              <p:cNvSpPr/>
              <p:nvPr/>
            </p:nvSpPr>
            <p:spPr>
              <a:xfrm rot="5400000">
                <a:off x="801086" y="3274090"/>
                <a:ext cx="6135624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25" name="Rectangle 24"/>
            <p:cNvSpPr/>
            <p:nvPr/>
          </p:nvSpPr>
          <p:spPr>
            <a:xfrm rot="10800000">
              <a:off x="258763" y="1594462"/>
              <a:ext cx="357530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Titelstijl van model bewerken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14-12-16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‹nr.›</a:t>
            </a:fld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9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0" name="Rectangle 19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7" name="Rectangle 16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Titelstijl van model bewerken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14-12-16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bov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7" name="Group 1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1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2" name="Rectangle 21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>
              <a:off x="256032" y="4203192"/>
              <a:ext cx="8622792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nl-NL" smtClean="0"/>
              <a:t>Titelstijl van model bewerken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14-12-16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4" name="Rectangle 13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6" name="Rectangle 15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8" name="Rectangle 17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14-12-16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4" name="Group 13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7" name="Rectangle 16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19" name="Straight Connector 18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8" name="Rectangle 17"/>
            <p:cNvSpPr/>
            <p:nvPr/>
          </p:nvSpPr>
          <p:spPr>
            <a:xfrm rot="5400000">
              <a:off x="4242277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Titelstijl van model bewerken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14-12-16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14-12-16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dia met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12" name="Rectangle 11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11"/>
            <p:cNvGrpSpPr/>
            <p:nvPr/>
          </p:nvGrpSpPr>
          <p:grpSpPr>
            <a:xfrm>
              <a:off x="562842" y="475488"/>
              <a:ext cx="7982713" cy="5888736"/>
              <a:chOff x="562842" y="475488"/>
              <a:chExt cx="7982713" cy="5888736"/>
            </a:xfrm>
          </p:grpSpPr>
          <p:sp>
            <p:nvSpPr>
              <p:cNvPr id="8" name="Rectangle 7"/>
              <p:cNvSpPr>
                <a:spLocks/>
              </p:cNvSpPr>
              <p:nvPr/>
            </p:nvSpPr>
            <p:spPr>
              <a:xfrm>
                <a:off x="562843" y="475488"/>
                <a:ext cx="7982712" cy="5888736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562842" y="6133646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562842" y="3427528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 anchorCtr="0">
            <a:normAutofit/>
          </a:bodyPr>
          <a:lstStyle>
            <a:lvl1pPr>
              <a:defRPr sz="5400"/>
            </a:lvl1pPr>
          </a:lstStyle>
          <a:p>
            <a:r>
              <a:rPr lang="nl-NL" smtClean="0"/>
              <a:t>Titelstijl van model bewerken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titelstijl van het model te bewerken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9259" y="6122894"/>
            <a:ext cx="2133600" cy="259317"/>
          </a:xfrm>
        </p:spPr>
        <p:txBody>
          <a:bodyPr/>
          <a:lstStyle/>
          <a:p>
            <a:fld id="{7D290233-0DD1-4A80-BB1E-9ADC3556DBB6}" type="datetimeFigureOut">
              <a:rPr lang="en-US" smtClean="0"/>
              <a:t>14-12-16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4401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2" name="Rectangle 11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7" name="Rectangle 2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 anchorCtr="0">
            <a:noAutofit/>
          </a:bodyPr>
          <a:lstStyle>
            <a:lvl1pPr algn="ctr">
              <a:defRPr sz="5400" b="0" i="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nl-NL" smtClean="0"/>
              <a:t>Titelstijl van model bewerken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14-12-16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21" name="Rectangle 2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14-12-16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9" name="Rectangle 2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32" name="Rectangle 31"/>
                <p:cNvSpPr/>
                <p:nvPr/>
              </p:nvSpPr>
              <p:spPr>
                <a:xfrm>
                  <a:off x="247157" y="1612392"/>
                  <a:ext cx="8622792" cy="64008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3175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</p:grpSp>
        </p:grpSp>
        <p:cxnSp>
          <p:nvCxnSpPr>
            <p:cNvPr id="23" name="Straight Connector 22"/>
            <p:cNvCxnSpPr/>
            <p:nvPr/>
          </p:nvCxnSpPr>
          <p:spPr>
            <a:xfrm rot="16200000" flipH="1">
              <a:off x="2217480" y="4026438"/>
              <a:ext cx="4711326" cy="2286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Titelstijl van model bewerken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14-12-16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5" name="Rectangle 14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7" name="Rectangle 16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14-12-16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1" name="Rectangle 1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3" name="Rectangle 1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14-12-16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9" name="Rectangle 1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3" name="Rectangle 32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Titelstijl van model bewerken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14-12-16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339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2" y="2133601"/>
            <a:ext cx="7345363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371591"/>
            <a:ext cx="2133600" cy="259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</a:defRPr>
            </a:lvl1pPr>
          </a:lstStyle>
          <a:p>
            <a:fld id="{7D290233-0DD1-4A80-BB1E-9ADC3556DBB6}" type="datetimeFigureOut">
              <a:rPr lang="en-US" smtClean="0"/>
              <a:t>14-12-16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CFE4BAC9-6D41-4691-9299-18EF07EF0177}" type="slidenum">
              <a:rPr lang="en-US" smtClean="0"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94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80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366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652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485900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712913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947863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174875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&amp;esrc=s&amp;source=images&amp;cd=&amp;cad=rja&amp;uact=8&amp;ved=0ahUKEwiRgeLGydLQAhVCCBoKHYj-Af0QjRwIBw&amp;url=http://www.karakteranalyses.nl/page10.html&amp;psig=AFQjCNEtNnwx1zdBzLD3RwqsnDjkbT_GBw&amp;ust=1480666757485266" TargetMode="External"/><Relationship Id="rId4" Type="http://schemas.openxmlformats.org/officeDocument/2006/relationships/image" Target="../media/image17.jpeg"/><Relationship Id="rId5" Type="http://schemas.openxmlformats.org/officeDocument/2006/relationships/hyperlink" Target="http://www.google.nl/url?sa=i&amp;rct=j&amp;q=&amp;esrc=s&amp;source=images&amp;cd=&amp;cad=rja&amp;uact=8&amp;ved=0ahUKEwiI8srdnOTQAhWBCBoKHZlVCBQQjRwIBw&amp;url=http://www.paarden-blaadjes.nl/paard/beenstanden.html&amp;bvm=bv.140915558,d.ZGg&amp;psig=AFQjCNGFcpxlLs5r-2vB3KTBJpiTyrK32w&amp;ust=1481273467957881" TargetMode="External"/><Relationship Id="rId6" Type="http://schemas.openxmlformats.org/officeDocument/2006/relationships/image" Target="../media/image18.jpe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nl/imgres?imgurl=http://www.lovasok.hu/images/Lofajtak/tuigpaard05.jpg&amp;imgrefurl=http://informatievoorpaardenliefhebbers.jouwweb.nl/paarden-beoordelen&amp;docid=dwokK2qiIhEakM&amp;tbnid=JllR0jqwZLkogM:&amp;vet=1&amp;w=275&amp;h=220&amp;bih=929&amp;biw=1280&amp;ved=0ahUKEwia2cC1mOTQAhUsJcAKHR_9AQI4yAEQMwgSKBAwEA&amp;iact=mrc&amp;uact=8" TargetMode="External"/><Relationship Id="rId4" Type="http://schemas.openxmlformats.org/officeDocument/2006/relationships/image" Target="../media/image19.jpe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4" Type="http://schemas.openxmlformats.org/officeDocument/2006/relationships/hyperlink" Target="http://www.google.nl/url?sa=i&amp;rct=j&amp;q=&amp;esrc=s&amp;source=images&amp;cd=&amp;cad=rja&amp;uact=8&amp;ved=0ahUKEwjd3ZKnzuLQAhUDBBoKHVlYCVcQjRwIBw&amp;url=http://myhorseforum.com/threads/critique-this-apha.515700/&amp;bvm=bv.140496471,d.d2s&amp;psig=AFQjCNGf61gwCsT-VdULn5y3Gxqco8keIQ&amp;ust=1481218279838985" TargetMode="External"/><Relationship Id="rId5" Type="http://schemas.openxmlformats.org/officeDocument/2006/relationships/image" Target="../media/image21.jpe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2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nl/imgres?imgurl=http://www.karakteranalyses.nl/8.jpg-for-web-normal-1226594639.jpg&amp;imgrefurl=http://www.karakteranalyses.nl/page10.html&amp;docid=7-wjd-8h_v_cRM&amp;tbnid=wZFjwMzIe0oU0M:&amp;vet=1&amp;w=320&amp;h=278&amp;bih=929&amp;biw=1280&amp;ved=0ahUKEwiy_uKPleTQAhVmIsAKHWZvCfsQMwg7KBQwFA&amp;iact=mrc&amp;uact=8" TargetMode="External"/><Relationship Id="rId4" Type="http://schemas.openxmlformats.org/officeDocument/2006/relationships/image" Target="../media/image23.jpeg"/><Relationship Id="rId5" Type="http://schemas.openxmlformats.org/officeDocument/2006/relationships/hyperlink" Target="http://www.google.nl/url?sa=i&amp;rct=j&amp;q=&amp;esrc=s&amp;source=images&amp;cd=&amp;cad=rja&amp;uact=8&amp;ved=0ahUKEwjC2ZqBmeTQAhUBXRoKHVJxCW4QjRwIBw&amp;url=http://www.bokt.nl/forums/viewtopic.php?f=111&amp;t=1179810&amp;psig=AFQjCNFy5XKjMVMfEwPmFRI7SpR97fF2qA&amp;ust=1481272706857061" TargetMode="External"/><Relationship Id="rId6" Type="http://schemas.openxmlformats.org/officeDocument/2006/relationships/image" Target="../media/image24.jpe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5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6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&amp;esrc=s&amp;source=images&amp;cd=&amp;cad=rja&amp;uact=8&amp;ved=0ahUKEwj306LJ1-LQAhXCDxoKHXOeAlUQjRwIBw&amp;url=http://www.universiteitsmuseum.nl/Collectie/Detail/UG-30903&amp;bvm=bv.140496471,d.d2s&amp;psig=AFQjCNHyPgJWbRNYqZm8KVSE1PsctT5cxw&amp;ust=1481220735094154" TargetMode="External"/><Relationship Id="rId4" Type="http://schemas.openxmlformats.org/officeDocument/2006/relationships/image" Target="../media/image27.jpe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9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nl/imgres?imgurl=http://i1355.photobucket.com/albums/q709/Hopke89/Van%20alles/2463-1.jpg&amp;imgrefurl=http://www.bokt.nl/forums/viewtopic.php?f=178&amp;t=1456434&amp;start=450&amp;docid=SLNwvM6N8GMH4M&amp;tbnid=q-CIXUEUu-bYTM:&amp;vet=1&amp;w=449&amp;h=800&amp;bih=929&amp;biw=1280&amp;ved=0ahUKEwigws2Rl-TQAhVqDsAKHQTkCqEQMwhDKCAwIA&amp;iact=mrc&amp;uact=8" TargetMode="External"/><Relationship Id="rId4" Type="http://schemas.openxmlformats.org/officeDocument/2006/relationships/image" Target="../media/image10.jpe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&amp;esrc=s&amp;source=images&amp;cd=&amp;cad=rja&amp;uact=8&amp;ved=0ahUKEwj7ud7zleTQAhUFuhoKHeDcDj8QjRwIBw&amp;url=http://www.bokt.nl/forums/viewtopic.php?f=1&amp;t=1423500&amp;start=25&amp;psig=AFQjCNHgC8oS2qOqa-jKW7lEp7Ijqk1eXA&amp;ust=1481271672123899" TargetMode="External"/><Relationship Id="rId4" Type="http://schemas.openxmlformats.org/officeDocument/2006/relationships/image" Target="../media/image12.jpe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jpe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Achterbeen</a:t>
            </a:r>
            <a:endParaRPr lang="nl-NL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Hoefkennis HS33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077727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C:\Users\User\Desktop\Hoeven, standen en benen\IMG_5856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40" y="1268730"/>
            <a:ext cx="5760720" cy="43205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849678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gypsy horse with poor hind leg conformation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8" r="11002"/>
          <a:stretch/>
        </p:blipFill>
        <p:spPr bwMode="auto">
          <a:xfrm>
            <a:off x="3457575" y="1809115"/>
            <a:ext cx="2228850" cy="32397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666920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Afbeeldingsresultaat voor sabelbenig paard">
            <a:hlinkClick r:id="rId3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424" y="762000"/>
            <a:ext cx="3935730" cy="310471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rc_mi" descr="Afbeeldingsresultaat voor steile stand achterbeen paard">
            <a:hlinkClick r:id="rId5"/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8538" y="3204308"/>
            <a:ext cx="2956462" cy="22224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203790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Afbeeldingsresultaat voor Paard beenstanden">
            <a:hlinkClick r:id="rId3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8862" y="1634490"/>
            <a:ext cx="4486275" cy="35890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268576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http://www.paarden-blaadjes.nl/paard/img-beenstanden/achter-gestrekt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252" y="2930770"/>
            <a:ext cx="3218133" cy="263512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Afbeelding 2" descr="Afbeeldingsresultaat voor STRETCHED HIND LEG HORSE">
            <a:hlinkClick r:id="rId4"/>
          </p:cNvPr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01" t="6643" r="8252" b="1748"/>
          <a:stretch/>
        </p:blipFill>
        <p:spPr bwMode="auto">
          <a:xfrm>
            <a:off x="4671499" y="1152769"/>
            <a:ext cx="3417423" cy="26838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397146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0700" y="2159000"/>
            <a:ext cx="3022600" cy="2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0747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Afbeeldingsresultaat voor sabelbenig">
            <a:hlinkClick r:id="rId3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515" y="1035539"/>
            <a:ext cx="3564792" cy="299707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rc_mi" descr="Afbeeldingsresultaat voor sabelbenigheid paard">
            <a:hlinkClick r:id="rId5"/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9341" y="1869977"/>
            <a:ext cx="2776855" cy="40754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335785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6006" y="1738924"/>
            <a:ext cx="4977839" cy="3552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9839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287" y="1641231"/>
            <a:ext cx="4052790" cy="3414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3802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Afbeeldingsresultaat voor BEERVOETIGE STAND PAARD">
            <a:hlinkClick r:id="rId3"/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44" t="11400" r="26687" b="10400"/>
          <a:stretch/>
        </p:blipFill>
        <p:spPr bwMode="auto">
          <a:xfrm>
            <a:off x="3793172" y="1809115"/>
            <a:ext cx="1557655" cy="32397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15246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Ideale stand achterbeen</a:t>
            </a:r>
            <a:endParaRPr lang="nl-NL" dirty="0"/>
          </a:p>
        </p:txBody>
      </p:sp>
      <p:pic>
        <p:nvPicPr>
          <p:cNvPr id="4" name="Afbeelding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069" y="2754924"/>
            <a:ext cx="1638545" cy="274332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Afbeelding 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0415" y="2921002"/>
            <a:ext cx="1228970" cy="24097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497180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8800" y="2374900"/>
            <a:ext cx="2946400" cy="209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9180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4202" y="1535430"/>
            <a:ext cx="2855595" cy="3787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2893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07.jp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1659816" y="1846384"/>
            <a:ext cx="5882030" cy="3297604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30646369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01.jp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1729618" y="1709615"/>
            <a:ext cx="5929460" cy="3175561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38437737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338" y="1397000"/>
            <a:ext cx="2694354" cy="3520830"/>
          </a:xfrm>
          <a:prstGeom prst="rect">
            <a:avLst/>
          </a:prstGeom>
        </p:spPr>
      </p:pic>
      <p:pic>
        <p:nvPicPr>
          <p:cNvPr id="3" name="Afbeelding 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9923" y="1881334"/>
            <a:ext cx="3054350" cy="407225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771190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Afbeeldingsresultaat voor afwijkende achterbenen">
            <a:hlinkClick r:id="rId3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2899" y="664307"/>
            <a:ext cx="2949332" cy="52192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001954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http://www.paarden-blaadjes.nl/paard/img-beenstanden/achter-ondergeschoven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6088" y="1885462"/>
            <a:ext cx="4442143" cy="316259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442444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Afbeeldingsresultaat voor sabelbenig">
            <a:hlinkClick r:id="rId3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0" y="1643062"/>
            <a:ext cx="4762500" cy="35718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619660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Afbeeldingsresultaat voor bodemnauw paard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6919" y="3165231"/>
            <a:ext cx="3244851" cy="279912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Afbeelding 2" descr="http://www.paarden-blaadjes.nl/paard/img-beenstanden/achter-bodemnauw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06" r="13748"/>
          <a:stretch/>
        </p:blipFill>
        <p:spPr bwMode="auto">
          <a:xfrm>
            <a:off x="1341925" y="849923"/>
            <a:ext cx="2419228" cy="417910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414548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Hoofdletter">
  <a:themeElements>
    <a:clrScheme name="Capital">
      <a:dk1>
        <a:srgbClr val="000000"/>
      </a:dk1>
      <a:lt1>
        <a:srgbClr val="FFFFFF"/>
      </a:lt1>
      <a:dk2>
        <a:srgbClr val="6F6D5D"/>
      </a:dk2>
      <a:lt2>
        <a:srgbClr val="7C8F97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Hoofdletter.thmx</Template>
  <TotalTime>43</TotalTime>
  <Words>142</Words>
  <Application>Microsoft Macintosh PowerPoint</Application>
  <PresentationFormat>Diavoorstelling (4:3)</PresentationFormat>
  <Paragraphs>43</Paragraphs>
  <Slides>21</Slides>
  <Notes>20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21</vt:i4>
      </vt:variant>
    </vt:vector>
  </HeadingPairs>
  <TitlesOfParts>
    <vt:vector size="22" baseType="lpstr">
      <vt:lpstr>Hoofdletter</vt:lpstr>
      <vt:lpstr>Achterbeen</vt:lpstr>
      <vt:lpstr>Ideale stand achterbeen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Achterbeen</dc:title>
  <dc:creator>Everieke</dc:creator>
  <cp:lastModifiedBy>Everieke</cp:lastModifiedBy>
  <cp:revision>5</cp:revision>
  <dcterms:created xsi:type="dcterms:W3CDTF">2016-12-14T19:59:54Z</dcterms:created>
  <dcterms:modified xsi:type="dcterms:W3CDTF">2016-12-14T20:43:31Z</dcterms:modified>
</cp:coreProperties>
</file>