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72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36B1A6-24D7-495B-B56B-EE56C46053DA}" type="datetimeFigureOut">
              <a:rPr lang="nl-NL" smtClean="0"/>
              <a:t>22-12-2016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887FA3-ACC1-41BB-87CE-299F53FE38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5852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NB: kan ook ontstaan wanneer lip van</a:t>
            </a:r>
            <a:r>
              <a:rPr lang="nl-NL" baseline="0" dirty="0" smtClean="0"/>
              <a:t> het ijzer in de zool terecht komt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87FA3-ACC1-41BB-87CE-299F53FE380A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6287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NB hoefkatrolgebied! </a:t>
            </a:r>
            <a:r>
              <a:rPr lang="nl-NL" smtClean="0"/>
              <a:t>Einde carrière</a:t>
            </a:r>
            <a:r>
              <a:rPr lang="nl-NL" baseline="0" smtClean="0"/>
              <a:t> </a:t>
            </a:r>
            <a:r>
              <a:rPr lang="nl-NL" baseline="0" dirty="0" smtClean="0"/>
              <a:t>of zelfs einde paard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87FA3-ACC1-41BB-87CE-299F53FE380A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5045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5D20-A5BE-4A66-B5DC-ABD253539317}" type="datetimeFigureOut">
              <a:rPr lang="nl-NL" smtClean="0"/>
              <a:t>21-12-2016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AF8C2-60EA-4AA7-962C-36903D1403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9309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5D20-A5BE-4A66-B5DC-ABD253539317}" type="datetimeFigureOut">
              <a:rPr lang="nl-NL" smtClean="0"/>
              <a:t>21-12-2016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AF8C2-60EA-4AA7-962C-36903D1403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7335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5D20-A5BE-4A66-B5DC-ABD253539317}" type="datetimeFigureOut">
              <a:rPr lang="nl-NL" smtClean="0"/>
              <a:t>21-12-2016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AF8C2-60EA-4AA7-962C-36903D1403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6626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5D20-A5BE-4A66-B5DC-ABD253539317}" type="datetimeFigureOut">
              <a:rPr lang="nl-NL" smtClean="0"/>
              <a:t>21-12-2016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AF8C2-60EA-4AA7-962C-36903D1403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1026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5D20-A5BE-4A66-B5DC-ABD253539317}" type="datetimeFigureOut">
              <a:rPr lang="nl-NL" smtClean="0"/>
              <a:t>21-12-2016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AF8C2-60EA-4AA7-962C-36903D1403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8347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5D20-A5BE-4A66-B5DC-ABD253539317}" type="datetimeFigureOut">
              <a:rPr lang="nl-NL" smtClean="0"/>
              <a:t>21-12-2016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AF8C2-60EA-4AA7-962C-36903D1403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3158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5D20-A5BE-4A66-B5DC-ABD253539317}" type="datetimeFigureOut">
              <a:rPr lang="nl-NL" smtClean="0"/>
              <a:t>21-12-2016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AF8C2-60EA-4AA7-962C-36903D1403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260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5D20-A5BE-4A66-B5DC-ABD253539317}" type="datetimeFigureOut">
              <a:rPr lang="nl-NL" smtClean="0"/>
              <a:t>21-12-2016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AF8C2-60EA-4AA7-962C-36903D1403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4192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5D20-A5BE-4A66-B5DC-ABD253539317}" type="datetimeFigureOut">
              <a:rPr lang="nl-NL" smtClean="0"/>
              <a:t>21-12-2016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AF8C2-60EA-4AA7-962C-36903D1403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4272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5D20-A5BE-4A66-B5DC-ABD253539317}" type="datetimeFigureOut">
              <a:rPr lang="nl-NL" smtClean="0"/>
              <a:t>21-12-2016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AF8C2-60EA-4AA7-962C-36903D1403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439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5D20-A5BE-4A66-B5DC-ABD253539317}" type="datetimeFigureOut">
              <a:rPr lang="nl-NL" smtClean="0"/>
              <a:t>21-12-2016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AF8C2-60EA-4AA7-962C-36903D1403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1359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D5D20-A5BE-4A66-B5DC-ABD253539317}" type="datetimeFigureOut">
              <a:rPr lang="nl-NL" smtClean="0"/>
              <a:t>21-12-2016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AF8C2-60EA-4AA7-962C-36903D1403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9099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Nageltred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Hoefkennis HS33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5682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337" y="411480"/>
            <a:ext cx="4741863" cy="55514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0986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832" y="1211580"/>
            <a:ext cx="6100128" cy="4828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Afbeelding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" y="1211580"/>
            <a:ext cx="4124643" cy="48288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8164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ijdelijke aanduiding voor inhoud 6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" y="1600200"/>
            <a:ext cx="4777637" cy="4442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Tijdelijke aanduiding voor inhoud 7"/>
          <p:cNvPicPr>
            <a:picLocks noGrp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556" y="1600200"/>
            <a:ext cx="4501424" cy="44424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1681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1165860"/>
            <a:ext cx="3932237" cy="4703128"/>
          </a:xfrm>
        </p:spPr>
        <p:txBody>
          <a:bodyPr>
            <a:normAutofit fontScale="92500" lnSpcReduction="10000"/>
          </a:bodyPr>
          <a:lstStyle/>
          <a:p>
            <a:r>
              <a:rPr lang="nl-NL" sz="2800" dirty="0" smtClean="0"/>
              <a:t>1) </a:t>
            </a:r>
            <a:r>
              <a:rPr lang="nl-NL" sz="2800" dirty="0"/>
              <a:t>in de witte lijn raakt geen </a:t>
            </a:r>
            <a:r>
              <a:rPr lang="nl-NL" sz="2800" dirty="0" smtClean="0"/>
              <a:t>structuren</a:t>
            </a:r>
          </a:p>
          <a:p>
            <a:r>
              <a:rPr lang="nl-NL" sz="2800" dirty="0" smtClean="0"/>
              <a:t>2) </a:t>
            </a:r>
            <a:r>
              <a:rPr lang="nl-NL" sz="2800" dirty="0"/>
              <a:t>in de zool raakt het </a:t>
            </a:r>
            <a:r>
              <a:rPr lang="nl-NL" sz="2800" dirty="0" smtClean="0"/>
              <a:t>hoefbeen</a:t>
            </a:r>
          </a:p>
          <a:p>
            <a:r>
              <a:rPr lang="nl-NL" sz="2800" dirty="0" smtClean="0"/>
              <a:t>3) </a:t>
            </a:r>
            <a:r>
              <a:rPr lang="nl-NL" sz="2800" dirty="0"/>
              <a:t>vlak voor de punt van de straal gaat door het hoefkussen en raakt de aanhechting van de diepe buigpees en het </a:t>
            </a:r>
            <a:r>
              <a:rPr lang="nl-NL" sz="2800" dirty="0" smtClean="0"/>
              <a:t>hoefbeen</a:t>
            </a:r>
          </a:p>
          <a:p>
            <a:r>
              <a:rPr lang="nl-NL" sz="2800" dirty="0" smtClean="0"/>
              <a:t>4) </a:t>
            </a:r>
            <a:r>
              <a:rPr lang="nl-NL" sz="2800" dirty="0"/>
              <a:t>gaat door de straal, het straalkussen, en de diepe buigpees</a:t>
            </a:r>
          </a:p>
        </p:txBody>
      </p:sp>
      <p:pic>
        <p:nvPicPr>
          <p:cNvPr id="5" name="Tijdelijke aanduiding voor inhoud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050" y="1728999"/>
            <a:ext cx="3990476" cy="33904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7206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868680"/>
            <a:ext cx="5181600" cy="53082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5) </a:t>
            </a:r>
            <a:r>
              <a:rPr lang="nl-NL" dirty="0"/>
              <a:t>in de punt van de middelste straalgroeve gaat door het straalkussen, de diepe buigpees, de </a:t>
            </a:r>
            <a:r>
              <a:rPr lang="nl-NL" dirty="0" err="1"/>
              <a:t>bursa</a:t>
            </a:r>
            <a:r>
              <a:rPr lang="nl-NL" dirty="0"/>
              <a:t> </a:t>
            </a:r>
            <a:r>
              <a:rPr lang="nl-NL" dirty="0" err="1"/>
              <a:t>podotrochlearis</a:t>
            </a:r>
            <a:r>
              <a:rPr lang="nl-NL" dirty="0"/>
              <a:t> en raakt het </a:t>
            </a:r>
            <a:r>
              <a:rPr lang="nl-NL" dirty="0" smtClean="0"/>
              <a:t>straalbeen</a:t>
            </a:r>
          </a:p>
          <a:p>
            <a:pPr marL="0" indent="0">
              <a:buNone/>
            </a:pPr>
            <a:r>
              <a:rPr lang="nl-NL" dirty="0" smtClean="0"/>
              <a:t>6) </a:t>
            </a:r>
            <a:r>
              <a:rPr lang="nl-NL" dirty="0"/>
              <a:t>in de middelste straalgroeve gaat door het straalkussen, de diepe buigpees en raakt de </a:t>
            </a:r>
            <a:r>
              <a:rPr lang="nl-NL" dirty="0" err="1"/>
              <a:t>bursa</a:t>
            </a:r>
            <a:r>
              <a:rPr lang="nl-NL" dirty="0"/>
              <a:t> </a:t>
            </a:r>
            <a:r>
              <a:rPr lang="nl-NL" dirty="0" err="1" smtClean="0"/>
              <a:t>podotrochlearis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7) </a:t>
            </a:r>
            <a:r>
              <a:rPr lang="nl-NL" dirty="0"/>
              <a:t>zit in het einde van de middelste straalgroeve en gaat door het hoefbalkussen.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Tijdelijke aanduiding voor inhoud 4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762" y="1825625"/>
            <a:ext cx="4593658" cy="38709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9607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10111740" cy="4666615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Oppervlakkige nageltred</a:t>
            </a:r>
            <a:r>
              <a:rPr lang="nl-NL" dirty="0" smtClean="0"/>
              <a:t> (geen onderliggende structuren geraakt):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steekkanaal vrij leggen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losse hoorn verwijderen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bij infectie (zoolabces) draineren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hoefverband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tetanus (!)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eventueel antibiotica/pijnstillers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Prognose goed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7609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9728200" cy="4689475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Diepe nageltred die hoefbeen raakt</a:t>
            </a:r>
            <a:r>
              <a:rPr lang="nl-NL" dirty="0" smtClean="0"/>
              <a:t>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geeft lokale botontsteking/</a:t>
            </a:r>
            <a:r>
              <a:rPr lang="nl-NL" dirty="0" err="1" smtClean="0"/>
              <a:t>sequestervorming</a:t>
            </a:r>
            <a:endParaRPr lang="nl-NL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operatief alle </a:t>
            </a:r>
            <a:r>
              <a:rPr lang="nl-NL" dirty="0" err="1" smtClean="0"/>
              <a:t>aangetste</a:t>
            </a:r>
            <a:r>
              <a:rPr lang="nl-NL" dirty="0" smtClean="0"/>
              <a:t> weefsel verwijderen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wond spoelen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hoefverband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antibiotica/pijnstiller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Prognose goed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0713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074420"/>
            <a:ext cx="10111740" cy="5102543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Diepe nageltred ter hoogte van de straal(groeve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	ernstige vorm vanwege: 	botstructuren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	diepe buiger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	hoefgewricht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	</a:t>
            </a:r>
            <a:r>
              <a:rPr lang="nl-NL" dirty="0" err="1" smtClean="0"/>
              <a:t>bursa</a:t>
            </a:r>
            <a:r>
              <a:rPr lang="nl-NL" dirty="0" smtClean="0"/>
              <a:t> </a:t>
            </a:r>
            <a:r>
              <a:rPr lang="nl-NL" dirty="0" err="1" smtClean="0"/>
              <a:t>podotrochlearis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	sesamschede</a:t>
            </a:r>
          </a:p>
          <a:p>
            <a:pPr marL="0" indent="0">
              <a:buNone/>
            </a:pPr>
            <a:r>
              <a:rPr lang="nl-NL" dirty="0"/>
              <a:t>	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Prognose matig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147007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167</Words>
  <Application>Microsoft Office PowerPoint</Application>
  <PresentationFormat>Breedbeeld</PresentationFormat>
  <Paragraphs>42</Paragraphs>
  <Slides>9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Nageltred</vt:lpstr>
      <vt:lpstr>PowerPoint-presentatie</vt:lpstr>
      <vt:lpstr>PowerPoint-presentatie</vt:lpstr>
      <vt:lpstr>PowerPoint-presentatie</vt:lpstr>
      <vt:lpstr>PowerPoint-presentatie</vt:lpstr>
      <vt:lpstr>PowerPoint-presentatie</vt:lpstr>
      <vt:lpstr>Behandeling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Nageltred</dc:title>
  <dc:creator>laptop</dc:creator>
  <cp:lastModifiedBy>laptop</cp:lastModifiedBy>
  <cp:revision>6</cp:revision>
  <dcterms:created xsi:type="dcterms:W3CDTF">2016-12-21T23:03:07Z</dcterms:created>
  <dcterms:modified xsi:type="dcterms:W3CDTF">2016-12-21T23:23:57Z</dcterms:modified>
</cp:coreProperties>
</file>