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8"/>
  </p:notesMasterIdLst>
  <p:sldIdLst>
    <p:sldId id="256" r:id="rId2"/>
    <p:sldId id="262" r:id="rId3"/>
    <p:sldId id="259" r:id="rId4"/>
    <p:sldId id="260" r:id="rId5"/>
    <p:sldId id="269" r:id="rId6"/>
    <p:sldId id="257" r:id="rId7"/>
    <p:sldId id="261" r:id="rId8"/>
    <p:sldId id="264" r:id="rId9"/>
    <p:sldId id="265" r:id="rId10"/>
    <p:sldId id="263" r:id="rId11"/>
    <p:sldId id="266" r:id="rId12"/>
    <p:sldId id="267" r:id="rId13"/>
    <p:sldId id="268" r:id="rId14"/>
    <p:sldId id="25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8AB11-DC4E-48EA-B55F-5396EC5483E3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CB17-8753-4B13-B7A4-E4142B7700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64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A: correcte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voetas</a:t>
            </a:r>
            <a:endParaRPr lang="nl-NL" baseline="0" dirty="0" smtClean="0"/>
          </a:p>
          <a:p>
            <a:r>
              <a:rPr lang="nl-NL" baseline="0" dirty="0" smtClean="0"/>
              <a:t>B: naar achteren gebroken </a:t>
            </a:r>
            <a:r>
              <a:rPr lang="nl-NL" baseline="0" dirty="0" err="1" smtClean="0"/>
              <a:t>voetas</a:t>
            </a:r>
            <a:r>
              <a:rPr lang="nl-NL" baseline="0" dirty="0" smtClean="0"/>
              <a:t>: verzenen te laag-toon kan doorgroeien-meer belasten diepe buiger </a:t>
            </a:r>
          </a:p>
          <a:p>
            <a:r>
              <a:rPr lang="nl-NL" baseline="0" dirty="0" smtClean="0"/>
              <a:t>C: naar voren gebroken </a:t>
            </a:r>
            <a:r>
              <a:rPr lang="nl-NL" baseline="0" dirty="0" err="1" smtClean="0"/>
              <a:t>voetas</a:t>
            </a:r>
            <a:r>
              <a:rPr lang="nl-NL" baseline="0" dirty="0" smtClean="0"/>
              <a:t>: verzenen te hoog – toon kort – meer druk op gewrichten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437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naar binnen gebroken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897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naar buiten gebroken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012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A: </a:t>
            </a:r>
            <a:r>
              <a:rPr lang="nl-NL" dirty="0" err="1" smtClean="0"/>
              <a:t>beervoetig</a:t>
            </a:r>
            <a:endParaRPr lang="nl-NL" dirty="0" smtClean="0"/>
          </a:p>
          <a:p>
            <a:r>
              <a:rPr lang="nl-NL" dirty="0" smtClean="0"/>
              <a:t>B: </a:t>
            </a:r>
            <a:r>
              <a:rPr lang="nl-NL" dirty="0" err="1" smtClean="0"/>
              <a:t>Bokhoef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4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Weke </a:t>
            </a:r>
            <a:r>
              <a:rPr lang="nl-NL" dirty="0" err="1" smtClean="0"/>
              <a:t>voetas</a:t>
            </a:r>
            <a:r>
              <a:rPr lang="nl-NL" dirty="0" smtClean="0"/>
              <a:t>/Week gekoot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801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Steile </a:t>
            </a:r>
            <a:r>
              <a:rPr lang="nl-NL" dirty="0" err="1" smtClean="0"/>
              <a:t>voetas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853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gebroken</a:t>
            </a:r>
            <a:r>
              <a:rPr lang="nl-NL" baseline="0" dirty="0" smtClean="0"/>
              <a:t> naar achteren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479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Bokhoef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014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Franse stand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51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toontreder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537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beervoetig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7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google.nl/url?sa=i&amp;rct=j&amp;q=&amp;esrc=s&amp;source=images&amp;cd=&amp;cad=rja&amp;uact=8&amp;ved=0ahUKEwin2sDjwYfQAhUE2BoKHWoICaUQjRwIBw&amp;url=http://hoofcare.nl/eisen-van-een-hoefbeslag/hoefproblemen/omgekrulde-verzenen/&amp;bvm=bv.137132246,d.d2s&amp;psig=AFQjCNEEKNig6osyiES4jK1wudCQ5b-pNw&amp;ust=147808812873437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Been- en voetstanden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HS31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756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066" y="2099735"/>
            <a:ext cx="4701756" cy="285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2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74" y="1419860"/>
            <a:ext cx="3952875" cy="384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87" y="571499"/>
            <a:ext cx="3548063" cy="547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8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383030"/>
            <a:ext cx="6572250" cy="407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692150"/>
            <a:ext cx="403860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5" y="1004887"/>
            <a:ext cx="363855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Ideale </a:t>
            </a:r>
            <a:r>
              <a:rPr lang="nl-NL" dirty="0" err="1" smtClean="0"/>
              <a:t>voetas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335" y="1965960"/>
            <a:ext cx="22288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7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410" y="789370"/>
            <a:ext cx="7379970" cy="555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32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583" y="1168401"/>
            <a:ext cx="6845103" cy="343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674347"/>
            <a:ext cx="4857750" cy="345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69" y="982980"/>
            <a:ext cx="10409465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6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774700"/>
            <a:ext cx="6688667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59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42" y="1272632"/>
            <a:ext cx="2769220" cy="4153830"/>
          </a:xfrm>
          <a:prstGeom prst="rect">
            <a:avLst/>
          </a:prstGeom>
        </p:spPr>
      </p:pic>
      <p:pic>
        <p:nvPicPr>
          <p:cNvPr id="3074" name="Picture 2" descr="Afbeeldingsresultaat voor naar voren gebroken voeta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4" y="1382634"/>
            <a:ext cx="2695884" cy="404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86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61" y="1047750"/>
            <a:ext cx="6777453" cy="45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9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228</TotalTime>
  <Words>83</Words>
  <Application>Microsoft Office PowerPoint</Application>
  <PresentationFormat>Breedbeeld</PresentationFormat>
  <Paragraphs>28</Paragraphs>
  <Slides>16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Calibri</vt:lpstr>
      <vt:lpstr>Corbel</vt:lpstr>
      <vt:lpstr>Basis</vt:lpstr>
      <vt:lpstr>Been- en voetstanden</vt:lpstr>
      <vt:lpstr>Ideale voetas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Been- en voetstanden</dc:title>
  <dc:creator>Everieke Joosten -  van Gasteren</dc:creator>
  <cp:lastModifiedBy>Everieke Joosten -  van Gasteren</cp:lastModifiedBy>
  <cp:revision>10</cp:revision>
  <dcterms:created xsi:type="dcterms:W3CDTF">2016-11-01T11:32:30Z</dcterms:created>
  <dcterms:modified xsi:type="dcterms:W3CDTF">2016-11-03T11:28:35Z</dcterms:modified>
</cp:coreProperties>
</file>