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0" r:id="rId5"/>
    <p:sldId id="258" r:id="rId6"/>
    <p:sldId id="261" r:id="rId7"/>
    <p:sldId id="263" r:id="rId8"/>
    <p:sldId id="262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12" y="-10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0C6B6F-C9B6-410A-99FA-1A3E726B2EBE}" type="datetimeFigureOut">
              <a:rPr lang="nl-NL" smtClean="0"/>
              <a:t>15-02-17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5D650-7907-4430-ADFE-0A3BB97E913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8160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Primaire en secundaire vleeslamellen zijn wit.</a:t>
            </a:r>
          </a:p>
          <a:p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Secundaire hoornlamellen/ hoornplaatjes zijn paars</a:t>
            </a:r>
          </a:p>
          <a:p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Primaire hoornlamellen/ hoornplaatjes zijn roze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5D650-7907-4430-ADFE-0A3BB97E913C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478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Blauw lijn: hoef in opgetilde positie</a:t>
            </a:r>
            <a:r>
              <a:rPr lang="nl-NL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Rode lijn: hoef zet uit onder gewicht van het paard. </a:t>
            </a:r>
          </a:p>
          <a:p>
            <a:endParaRPr lang="nl-NL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youtu.be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/sPipjsRep9U</a:t>
            </a:r>
            <a:r>
              <a:rPr lang="nl-NL" dirty="0" smtClean="0">
                <a:effectLst/>
              </a:rPr>
              <a:t> 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5D650-7907-4430-ADFE-0A3BB97E913C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9477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1: De toe- en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afvoer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voedings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-/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afvalstoffen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zijn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functioneren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van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hoeven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belangrijk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voet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bevat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veel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bloedvaten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zorgt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voeding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groei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van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hoornschoen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Wanneer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paard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langere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tijd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stilstaat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hoorngroei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verminderen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zieke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kreupele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paarden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hoorngroei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zelfs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tijdelijk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stilstaan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2: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met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pezen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iedere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´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klappen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´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verduren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krijgen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3: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Naast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reinigen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van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onderkant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van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hoef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reinigt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hoefmechanisme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door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afvalstoffen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voeren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5D650-7907-4430-ADFE-0A3BB97E913C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8159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vermoeden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bestaat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vijf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stappen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liter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door 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hoeven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wordt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gepompt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5D650-7907-4430-ADFE-0A3BB97E913C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7238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5D650-7907-4430-ADFE-0A3BB97E913C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943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15-02-17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15-02-17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De Hoef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Hoefkennis HS31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93111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08" y="1828801"/>
            <a:ext cx="6576160" cy="335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8590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Lamellen/</a:t>
            </a:r>
            <a:r>
              <a:rPr lang="nl-NL" dirty="0" err="1" smtClean="0"/>
              <a:t>plaatjeslaag</a:t>
            </a:r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937" y="3128211"/>
            <a:ext cx="2898274" cy="23996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hthoek 4"/>
          <p:cNvSpPr/>
          <p:nvPr/>
        </p:nvSpPr>
        <p:spPr>
          <a:xfrm>
            <a:off x="6440905" y="355073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kroonlederhuid/kiemlaag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vleeslamellen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zool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hoefballen</a:t>
            </a:r>
            <a:endParaRPr lang="nl-NL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30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124" y="1949117"/>
            <a:ext cx="4891623" cy="30151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hoek 2"/>
          <p:cNvSpPr/>
          <p:nvPr/>
        </p:nvSpPr>
        <p:spPr>
          <a:xfrm>
            <a:off x="7547811" y="2995017"/>
            <a:ext cx="37137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hoornlamellen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vleeslamellen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lederhuid</a:t>
            </a:r>
            <a:endParaRPr lang="nl-NL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375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762" y="1997242"/>
            <a:ext cx="5116028" cy="2924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6831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Witte lijn</a:t>
            </a:r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596" y="3056022"/>
            <a:ext cx="4466808" cy="27415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9567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Hoefmechanisme</a:t>
            </a:r>
            <a:endParaRPr lang="nl-NL" dirty="0"/>
          </a:p>
        </p:txBody>
      </p:sp>
      <p:pic>
        <p:nvPicPr>
          <p:cNvPr id="3" name="Afbeelding 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 r="50833"/>
          <a:stretch/>
        </p:blipFill>
        <p:spPr bwMode="auto">
          <a:xfrm>
            <a:off x="4404045" y="2915205"/>
            <a:ext cx="2804160" cy="30156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63240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/>
          <p:cNvSpPr txBox="1"/>
          <p:nvPr/>
        </p:nvSpPr>
        <p:spPr>
          <a:xfrm>
            <a:off x="1380357" y="1214905"/>
            <a:ext cx="6032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/>
              <a:t>Functies hoefmechanisme:</a:t>
            </a:r>
            <a:endParaRPr lang="nl-NL" sz="2800" dirty="0"/>
          </a:p>
        </p:txBody>
      </p:sp>
      <p:sp>
        <p:nvSpPr>
          <p:cNvPr id="8" name="Tekstvak 7"/>
          <p:cNvSpPr txBox="1"/>
          <p:nvPr/>
        </p:nvSpPr>
        <p:spPr>
          <a:xfrm>
            <a:off x="1559803" y="2485033"/>
            <a:ext cx="68327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dirty="0" smtClean="0"/>
              <a:t>Goede doorbloeding</a:t>
            </a:r>
          </a:p>
          <a:p>
            <a:pPr marL="342900" indent="-342900">
              <a:buAutoNum type="arabicPeriod"/>
            </a:pPr>
            <a:endParaRPr lang="nl-NL" dirty="0"/>
          </a:p>
          <a:p>
            <a:pPr marL="342900" indent="-342900">
              <a:buAutoNum type="arabicPeriod"/>
            </a:pPr>
            <a:r>
              <a:rPr lang="nl-NL" dirty="0" smtClean="0"/>
              <a:t>Schokdemping</a:t>
            </a:r>
          </a:p>
          <a:p>
            <a:pPr marL="342900" indent="-342900">
              <a:buAutoNum type="arabicPeriod"/>
            </a:pPr>
            <a:endParaRPr lang="nl-NL" dirty="0"/>
          </a:p>
          <a:p>
            <a:pPr marL="342900" indent="-342900">
              <a:buAutoNum type="arabicPeriod"/>
            </a:pPr>
            <a:r>
              <a:rPr lang="nl-NL" dirty="0" smtClean="0"/>
              <a:t>Reiniging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62334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27" y="828345"/>
            <a:ext cx="9716398" cy="229175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hthoek 3"/>
          <p:cNvSpPr/>
          <p:nvPr/>
        </p:nvSpPr>
        <p:spPr>
          <a:xfrm>
            <a:off x="1101697" y="3326727"/>
            <a:ext cx="16038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De </a:t>
            </a:r>
            <a:r>
              <a:rPr lang="en-US" dirty="0" err="1"/>
              <a:t>hoef</a:t>
            </a:r>
            <a:r>
              <a:rPr lang="en-US" dirty="0"/>
              <a:t> in </a:t>
            </a:r>
            <a:r>
              <a:rPr lang="en-US" dirty="0" err="1"/>
              <a:t>opgetilde</a:t>
            </a:r>
            <a:r>
              <a:rPr lang="en-US" dirty="0"/>
              <a:t> stand: de </a:t>
            </a:r>
            <a:r>
              <a:rPr lang="en-US" dirty="0" err="1"/>
              <a:t>lederhuid</a:t>
            </a:r>
            <a:r>
              <a:rPr lang="en-US" dirty="0"/>
              <a:t> van de </a:t>
            </a:r>
            <a:r>
              <a:rPr lang="en-US" dirty="0" err="1"/>
              <a:t>zool</a:t>
            </a:r>
            <a:r>
              <a:rPr lang="en-US" dirty="0"/>
              <a:t> en </a:t>
            </a:r>
            <a:r>
              <a:rPr lang="en-US" dirty="0" err="1"/>
              <a:t>lamellen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samengeperst</a:t>
            </a:r>
            <a:r>
              <a:rPr lang="en-US" dirty="0"/>
              <a:t> en </a:t>
            </a:r>
            <a:r>
              <a:rPr lang="en-US" dirty="0" err="1"/>
              <a:t>bevatten</a:t>
            </a:r>
            <a:r>
              <a:rPr lang="en-US" dirty="0"/>
              <a:t> </a:t>
            </a:r>
            <a:r>
              <a:rPr lang="en-US" dirty="0" err="1"/>
              <a:t>weinig</a:t>
            </a:r>
            <a:r>
              <a:rPr lang="en-US" dirty="0"/>
              <a:t> </a:t>
            </a:r>
            <a:r>
              <a:rPr lang="en-US" dirty="0" err="1"/>
              <a:t>bloed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2771928" y="3297347"/>
            <a:ext cx="401942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De </a:t>
            </a:r>
            <a:r>
              <a:rPr lang="en-US" dirty="0" err="1"/>
              <a:t>hoef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neergezet</a:t>
            </a:r>
            <a:r>
              <a:rPr lang="en-US" dirty="0"/>
              <a:t>: </a:t>
            </a:r>
            <a:r>
              <a:rPr lang="en-US" dirty="0" smtClean="0"/>
              <a:t>door </a:t>
            </a:r>
            <a:r>
              <a:rPr lang="en-US" dirty="0" err="1" smtClean="0"/>
              <a:t>gewicht</a:t>
            </a:r>
            <a:r>
              <a:rPr lang="en-US" dirty="0" smtClean="0"/>
              <a:t> </a:t>
            </a:r>
            <a:r>
              <a:rPr lang="en-US" dirty="0" err="1"/>
              <a:t>zakt</a:t>
            </a:r>
            <a:r>
              <a:rPr lang="en-US" dirty="0"/>
              <a:t> het </a:t>
            </a:r>
            <a:r>
              <a:rPr lang="en-US" dirty="0" err="1"/>
              <a:t>hoefbeen</a:t>
            </a:r>
            <a:r>
              <a:rPr lang="en-US" dirty="0"/>
              <a:t> </a:t>
            </a:r>
            <a:r>
              <a:rPr lang="en-US" dirty="0" err="1"/>
              <a:t>dieper</a:t>
            </a:r>
            <a:r>
              <a:rPr lang="en-US" dirty="0"/>
              <a:t> in de </a:t>
            </a:r>
            <a:r>
              <a:rPr lang="en-US" dirty="0" err="1"/>
              <a:t>hoefschoen</a:t>
            </a:r>
            <a:r>
              <a:rPr lang="en-US" dirty="0"/>
              <a:t>. Door </a:t>
            </a:r>
            <a:r>
              <a:rPr lang="en-US" dirty="0" err="1"/>
              <a:t>tegendruk</a:t>
            </a:r>
            <a:r>
              <a:rPr lang="en-US" dirty="0"/>
              <a:t> van de </a:t>
            </a:r>
            <a:r>
              <a:rPr lang="en-US" dirty="0" err="1"/>
              <a:t>grond</a:t>
            </a:r>
            <a:r>
              <a:rPr lang="en-US" dirty="0"/>
              <a:t> </a:t>
            </a:r>
            <a:r>
              <a:rPr lang="en-US" dirty="0" err="1"/>
              <a:t>zal</a:t>
            </a:r>
            <a:r>
              <a:rPr lang="en-US" dirty="0"/>
              <a:t> de </a:t>
            </a:r>
            <a:r>
              <a:rPr lang="en-US" dirty="0" err="1"/>
              <a:t>straal</a:t>
            </a:r>
            <a:r>
              <a:rPr lang="en-US" dirty="0"/>
              <a:t> </a:t>
            </a:r>
            <a:r>
              <a:rPr lang="en-US" dirty="0" err="1"/>
              <a:t>meer</a:t>
            </a:r>
            <a:r>
              <a:rPr lang="en-US" dirty="0"/>
              <a:t> contact </a:t>
            </a:r>
            <a:r>
              <a:rPr lang="en-US" dirty="0" err="1"/>
              <a:t>maken</a:t>
            </a:r>
            <a:r>
              <a:rPr lang="en-US" dirty="0"/>
              <a:t> met de </a:t>
            </a:r>
            <a:r>
              <a:rPr lang="en-US" dirty="0" err="1"/>
              <a:t>grond</a:t>
            </a:r>
            <a:r>
              <a:rPr lang="en-US" dirty="0"/>
              <a:t> en de </a:t>
            </a:r>
            <a:r>
              <a:rPr lang="en-US" dirty="0" err="1"/>
              <a:t>zijkant</a:t>
            </a:r>
            <a:r>
              <a:rPr lang="en-US" dirty="0"/>
              <a:t> van de </a:t>
            </a:r>
            <a:r>
              <a:rPr lang="en-US" dirty="0" err="1"/>
              <a:t>hoef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buiten</a:t>
            </a:r>
            <a:r>
              <a:rPr lang="en-US" dirty="0"/>
              <a:t> </a:t>
            </a:r>
            <a:r>
              <a:rPr lang="en-US" dirty="0" err="1"/>
              <a:t>gedrukt</a:t>
            </a:r>
            <a:r>
              <a:rPr lang="en-US" dirty="0"/>
              <a:t>; de </a:t>
            </a:r>
            <a:r>
              <a:rPr lang="en-US" dirty="0" err="1"/>
              <a:t>zool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platgedrukt</a:t>
            </a:r>
            <a:r>
              <a:rPr lang="en-US" dirty="0"/>
              <a:t>.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ontstaat</a:t>
            </a:r>
            <a:r>
              <a:rPr lang="en-US" dirty="0"/>
              <a:t> </a:t>
            </a:r>
            <a:r>
              <a:rPr lang="en-US" dirty="0" err="1"/>
              <a:t>meer</a:t>
            </a:r>
            <a:r>
              <a:rPr lang="en-US" dirty="0"/>
              <a:t> </a:t>
            </a:r>
            <a:r>
              <a:rPr lang="en-US" dirty="0" err="1"/>
              <a:t>ruimte</a:t>
            </a:r>
            <a:r>
              <a:rPr lang="en-US" dirty="0"/>
              <a:t> </a:t>
            </a:r>
            <a:r>
              <a:rPr lang="en-US" dirty="0" err="1"/>
              <a:t>rond</a:t>
            </a:r>
            <a:r>
              <a:rPr lang="en-US" dirty="0"/>
              <a:t> het </a:t>
            </a:r>
            <a:r>
              <a:rPr lang="en-US" dirty="0" err="1"/>
              <a:t>hoefbeen</a:t>
            </a:r>
            <a:r>
              <a:rPr lang="en-US" dirty="0"/>
              <a:t> en de </a:t>
            </a:r>
            <a:r>
              <a:rPr lang="en-US" dirty="0" err="1"/>
              <a:t>bloedvaatjes</a:t>
            </a:r>
            <a:r>
              <a:rPr lang="en-US" dirty="0"/>
              <a:t> in de </a:t>
            </a:r>
            <a:r>
              <a:rPr lang="en-US" dirty="0" err="1"/>
              <a:t>lederhuid</a:t>
            </a:r>
            <a:r>
              <a:rPr lang="en-US" dirty="0"/>
              <a:t> </a:t>
            </a:r>
            <a:r>
              <a:rPr lang="en-US" dirty="0" err="1"/>
              <a:t>vullen</a:t>
            </a:r>
            <a:r>
              <a:rPr lang="en-US" dirty="0"/>
              <a:t> </a:t>
            </a:r>
            <a:r>
              <a:rPr lang="en-US" dirty="0" err="1"/>
              <a:t>zich</a:t>
            </a:r>
            <a:r>
              <a:rPr lang="en-US" dirty="0"/>
              <a:t> met </a:t>
            </a:r>
            <a:r>
              <a:rPr lang="en-US" dirty="0" err="1"/>
              <a:t>bloed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8" name="Rechthoek 7"/>
          <p:cNvSpPr/>
          <p:nvPr/>
        </p:nvSpPr>
        <p:spPr>
          <a:xfrm>
            <a:off x="6885394" y="3298673"/>
            <a:ext cx="21007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De </a:t>
            </a:r>
            <a:r>
              <a:rPr lang="en-US" dirty="0" err="1"/>
              <a:t>hoef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weer</a:t>
            </a:r>
            <a:r>
              <a:rPr lang="en-US" dirty="0"/>
              <a:t> </a:t>
            </a:r>
            <a:r>
              <a:rPr lang="en-US" dirty="0" err="1"/>
              <a:t>opgetild</a:t>
            </a:r>
            <a:r>
              <a:rPr lang="en-US" dirty="0"/>
              <a:t> en </a:t>
            </a:r>
            <a:r>
              <a:rPr lang="en-US" dirty="0" err="1"/>
              <a:t>gaat</a:t>
            </a:r>
            <a:r>
              <a:rPr lang="en-US" dirty="0"/>
              <a:t> </a:t>
            </a:r>
            <a:r>
              <a:rPr lang="en-US" dirty="0" err="1"/>
              <a:t>terug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de </a:t>
            </a:r>
            <a:r>
              <a:rPr lang="en-US" dirty="0" err="1"/>
              <a:t>oorspronkelijke</a:t>
            </a:r>
            <a:r>
              <a:rPr lang="en-US" dirty="0"/>
              <a:t> </a:t>
            </a:r>
            <a:r>
              <a:rPr lang="en-US" dirty="0" err="1"/>
              <a:t>vorm</a:t>
            </a:r>
            <a:r>
              <a:rPr lang="en-US" dirty="0"/>
              <a:t>. De </a:t>
            </a:r>
            <a:r>
              <a:rPr lang="en-US" dirty="0" err="1"/>
              <a:t>lederhuid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leeggeperst</a:t>
            </a:r>
            <a:r>
              <a:rPr lang="en-US" dirty="0"/>
              <a:t> en </a:t>
            </a:r>
            <a:r>
              <a:rPr lang="en-US" dirty="0" err="1"/>
              <a:t>hierdoor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het </a:t>
            </a:r>
            <a:r>
              <a:rPr lang="en-US" dirty="0" err="1"/>
              <a:t>zuurstofarme</a:t>
            </a:r>
            <a:r>
              <a:rPr lang="en-US" dirty="0"/>
              <a:t> </a:t>
            </a:r>
            <a:r>
              <a:rPr lang="en-US" dirty="0" err="1"/>
              <a:t>bloed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boven</a:t>
            </a:r>
            <a:r>
              <a:rPr lang="en-US" dirty="0"/>
              <a:t> </a:t>
            </a:r>
            <a:r>
              <a:rPr lang="en-US" dirty="0" err="1"/>
              <a:t>gepompt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10" name="Rechthoek 9"/>
          <p:cNvSpPr/>
          <p:nvPr/>
        </p:nvSpPr>
        <p:spPr>
          <a:xfrm>
            <a:off x="9082746" y="3298673"/>
            <a:ext cx="240182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De </a:t>
            </a:r>
            <a:r>
              <a:rPr lang="en-US" dirty="0" err="1"/>
              <a:t>hoef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de </a:t>
            </a:r>
            <a:r>
              <a:rPr lang="en-US" dirty="0" err="1"/>
              <a:t>volgende</a:t>
            </a:r>
            <a:r>
              <a:rPr lang="en-US" dirty="0"/>
              <a:t> pas </a:t>
            </a:r>
            <a:r>
              <a:rPr lang="en-US" dirty="0" err="1"/>
              <a:t>weer</a:t>
            </a:r>
            <a:r>
              <a:rPr lang="en-US" dirty="0"/>
              <a:t> </a:t>
            </a:r>
            <a:r>
              <a:rPr lang="en-US" dirty="0" err="1"/>
              <a:t>neergezet</a:t>
            </a:r>
            <a:r>
              <a:rPr lang="en-US" dirty="0"/>
              <a:t>, </a:t>
            </a:r>
            <a:r>
              <a:rPr lang="en-US" dirty="0" err="1"/>
              <a:t>waarbij</a:t>
            </a:r>
            <a:r>
              <a:rPr lang="en-US" dirty="0"/>
              <a:t> het </a:t>
            </a:r>
            <a:r>
              <a:rPr lang="en-US" dirty="0" err="1"/>
              <a:t>zuurstofarme</a:t>
            </a:r>
            <a:r>
              <a:rPr lang="en-US" dirty="0"/>
              <a:t> </a:t>
            </a:r>
            <a:r>
              <a:rPr lang="en-US" dirty="0" err="1"/>
              <a:t>bloed</a:t>
            </a:r>
            <a:r>
              <a:rPr lang="en-US" dirty="0"/>
              <a:t> </a:t>
            </a:r>
            <a:r>
              <a:rPr lang="en-US" dirty="0" err="1"/>
              <a:t>verder</a:t>
            </a:r>
            <a:r>
              <a:rPr lang="en-US" dirty="0"/>
              <a:t> </a:t>
            </a:r>
            <a:r>
              <a:rPr lang="en-US" dirty="0" err="1"/>
              <a:t>omhoog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gepompt</a:t>
            </a:r>
            <a:r>
              <a:rPr lang="en-US" dirty="0"/>
              <a:t>, </a:t>
            </a:r>
            <a:r>
              <a:rPr lang="en-US" dirty="0" err="1"/>
              <a:t>terwijl</a:t>
            </a:r>
            <a:r>
              <a:rPr lang="en-US" dirty="0"/>
              <a:t> </a:t>
            </a:r>
            <a:r>
              <a:rPr lang="en-US" dirty="0" err="1"/>
              <a:t>zuurstofrijk</a:t>
            </a:r>
            <a:r>
              <a:rPr lang="en-US" dirty="0"/>
              <a:t> </a:t>
            </a:r>
            <a:r>
              <a:rPr lang="en-US" dirty="0" err="1"/>
              <a:t>bloed</a:t>
            </a:r>
            <a:r>
              <a:rPr lang="en-US" dirty="0"/>
              <a:t> </a:t>
            </a:r>
            <a:r>
              <a:rPr lang="en-US" dirty="0" err="1"/>
              <a:t>weer</a:t>
            </a:r>
            <a:r>
              <a:rPr lang="en-US" dirty="0"/>
              <a:t> in de </a:t>
            </a:r>
            <a:r>
              <a:rPr lang="en-US" dirty="0" err="1"/>
              <a:t>haarvaten</a:t>
            </a:r>
            <a:r>
              <a:rPr lang="en-US" dirty="0"/>
              <a:t> van de </a:t>
            </a:r>
            <a:r>
              <a:rPr lang="en-US" dirty="0" err="1"/>
              <a:t>lederhuid</a:t>
            </a:r>
            <a:r>
              <a:rPr lang="en-US" dirty="0"/>
              <a:t> </a:t>
            </a:r>
            <a:r>
              <a:rPr lang="en-US" dirty="0" err="1"/>
              <a:t>stroomt</a:t>
            </a:r>
            <a:r>
              <a:rPr lang="en-US" dirty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46927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Hiellanding (A)       Toonlanding (B)</a:t>
            </a:r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796" y="2554062"/>
            <a:ext cx="4572094" cy="345116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Pijl links en rechts 5"/>
          <p:cNvSpPr/>
          <p:nvPr/>
        </p:nvSpPr>
        <p:spPr>
          <a:xfrm>
            <a:off x="5507623" y="1394380"/>
            <a:ext cx="938642" cy="676482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872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104286" y="872943"/>
            <a:ext cx="9786728" cy="4524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err="1"/>
              <a:t>Hiellanding</a:t>
            </a:r>
            <a:r>
              <a:rPr lang="en-US" u="sng" dirty="0"/>
              <a:t> (A)</a:t>
            </a:r>
            <a:r>
              <a:rPr lang="en-US" dirty="0"/>
              <a:t>:</a:t>
            </a:r>
            <a:endParaRPr lang="nl-NL" dirty="0"/>
          </a:p>
          <a:p>
            <a:r>
              <a:rPr lang="en-US" dirty="0" err="1"/>
              <a:t>Zoals</a:t>
            </a:r>
            <a:r>
              <a:rPr lang="en-US" dirty="0"/>
              <a:t> we op de </a:t>
            </a:r>
            <a:r>
              <a:rPr lang="en-US" dirty="0" err="1"/>
              <a:t>videobeelden</a:t>
            </a:r>
            <a:r>
              <a:rPr lang="en-US" dirty="0"/>
              <a:t> in slow motion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konden</a:t>
            </a:r>
            <a:r>
              <a:rPr lang="en-US" dirty="0"/>
              <a:t> </a:t>
            </a:r>
            <a:r>
              <a:rPr lang="en-US" dirty="0" err="1"/>
              <a:t>zien</a:t>
            </a:r>
            <a:r>
              <a:rPr lang="en-US" dirty="0"/>
              <a:t> </a:t>
            </a:r>
            <a:r>
              <a:rPr lang="en-US" dirty="0" err="1"/>
              <a:t>landt</a:t>
            </a:r>
            <a:r>
              <a:rPr lang="en-US" dirty="0"/>
              <a:t> de </a:t>
            </a:r>
            <a:r>
              <a:rPr lang="en-US" dirty="0" err="1"/>
              <a:t>hoef</a:t>
            </a:r>
            <a:r>
              <a:rPr lang="en-US" dirty="0"/>
              <a:t> op de </a:t>
            </a:r>
            <a:r>
              <a:rPr lang="en-US" dirty="0" err="1"/>
              <a:t>hiel</a:t>
            </a:r>
            <a:r>
              <a:rPr lang="en-US" dirty="0"/>
              <a:t>. De </a:t>
            </a:r>
            <a:r>
              <a:rPr lang="en-US" dirty="0" err="1"/>
              <a:t>verzenen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veel</a:t>
            </a:r>
            <a:r>
              <a:rPr lang="en-US" dirty="0"/>
              <a:t> </a:t>
            </a:r>
            <a:r>
              <a:rPr lang="en-US" dirty="0" err="1"/>
              <a:t>hoger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de </a:t>
            </a:r>
            <a:r>
              <a:rPr lang="en-US" dirty="0" err="1"/>
              <a:t>zool</a:t>
            </a:r>
            <a:r>
              <a:rPr lang="en-US" dirty="0"/>
              <a:t>, de </a:t>
            </a:r>
            <a:r>
              <a:rPr lang="en-US" dirty="0" err="1"/>
              <a:t>straal</a:t>
            </a:r>
            <a:r>
              <a:rPr lang="en-US" dirty="0"/>
              <a:t> </a:t>
            </a:r>
            <a:r>
              <a:rPr lang="en-US" dirty="0" err="1"/>
              <a:t>raakt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eerste</a:t>
            </a:r>
            <a:r>
              <a:rPr lang="en-US" dirty="0"/>
              <a:t> de </a:t>
            </a:r>
            <a:r>
              <a:rPr lang="en-US" dirty="0" err="1"/>
              <a:t>grond</a:t>
            </a:r>
            <a:r>
              <a:rPr lang="en-US" dirty="0"/>
              <a:t>, </a:t>
            </a:r>
            <a:r>
              <a:rPr lang="en-US" dirty="0" err="1"/>
              <a:t>gevolgd</a:t>
            </a:r>
            <a:r>
              <a:rPr lang="en-US" dirty="0"/>
              <a:t> door de </a:t>
            </a:r>
            <a:r>
              <a:rPr lang="en-US" dirty="0" err="1"/>
              <a:t>verzenen</a:t>
            </a:r>
            <a:r>
              <a:rPr lang="en-US" dirty="0"/>
              <a:t>. Het </a:t>
            </a:r>
            <a:r>
              <a:rPr lang="en-US" dirty="0" err="1"/>
              <a:t>straalkussen</a:t>
            </a:r>
            <a:r>
              <a:rPr lang="en-US" dirty="0"/>
              <a:t> </a:t>
            </a:r>
            <a:r>
              <a:rPr lang="en-US" dirty="0" err="1"/>
              <a:t>drukt</a:t>
            </a:r>
            <a:r>
              <a:rPr lang="en-US" dirty="0"/>
              <a:t> de </a:t>
            </a:r>
            <a:r>
              <a:rPr lang="en-US" dirty="0" err="1"/>
              <a:t>hoefkraakbeenderen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boven</a:t>
            </a:r>
            <a:r>
              <a:rPr lang="en-US" dirty="0"/>
              <a:t> en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buiten</a:t>
            </a:r>
            <a:r>
              <a:rPr lang="en-US" dirty="0"/>
              <a:t>. Door de </a:t>
            </a:r>
            <a:r>
              <a:rPr lang="en-US" dirty="0" err="1"/>
              <a:t>aanhechting</a:t>
            </a:r>
            <a:r>
              <a:rPr lang="en-US" dirty="0"/>
              <a:t> van de </a:t>
            </a:r>
            <a:r>
              <a:rPr lang="en-US" dirty="0" err="1"/>
              <a:t>hoefkraakbeenderen</a:t>
            </a:r>
            <a:r>
              <a:rPr lang="en-US" dirty="0"/>
              <a:t> met het </a:t>
            </a:r>
            <a:r>
              <a:rPr lang="en-US" dirty="0" err="1"/>
              <a:t>hoefbeen</a:t>
            </a:r>
            <a:r>
              <a:rPr lang="en-US" dirty="0"/>
              <a:t> en het </a:t>
            </a:r>
            <a:r>
              <a:rPr lang="en-US" dirty="0" err="1"/>
              <a:t>kroonbeen</a:t>
            </a:r>
            <a:r>
              <a:rPr lang="en-US" dirty="0"/>
              <a:t> is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sprake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lichte</a:t>
            </a:r>
            <a:r>
              <a:rPr lang="en-US" dirty="0"/>
              <a:t> </a:t>
            </a:r>
            <a:r>
              <a:rPr lang="en-US" dirty="0" err="1"/>
              <a:t>opwaartse</a:t>
            </a:r>
            <a:r>
              <a:rPr lang="en-US" dirty="0"/>
              <a:t> </a:t>
            </a:r>
            <a:r>
              <a:rPr lang="en-US" dirty="0" err="1"/>
              <a:t>beweging</a:t>
            </a:r>
            <a:r>
              <a:rPr lang="en-US" dirty="0"/>
              <a:t>, </a:t>
            </a:r>
            <a:r>
              <a:rPr lang="en-US" dirty="0" err="1"/>
              <a:t>waardoor</a:t>
            </a:r>
            <a:r>
              <a:rPr lang="en-US" dirty="0"/>
              <a:t> de </a:t>
            </a:r>
            <a:r>
              <a:rPr lang="en-US" dirty="0" err="1"/>
              <a:t>kroonrand</a:t>
            </a:r>
            <a:r>
              <a:rPr lang="en-US" dirty="0"/>
              <a:t> </a:t>
            </a:r>
            <a:r>
              <a:rPr lang="en-US" dirty="0" err="1"/>
              <a:t>iets</a:t>
            </a:r>
            <a:r>
              <a:rPr lang="en-US" dirty="0"/>
              <a:t> </a:t>
            </a:r>
            <a:r>
              <a:rPr lang="en-US" dirty="0" err="1"/>
              <a:t>uitzet</a:t>
            </a:r>
            <a:r>
              <a:rPr lang="en-US" dirty="0"/>
              <a:t> en </a:t>
            </a:r>
            <a:r>
              <a:rPr lang="en-US" dirty="0" err="1"/>
              <a:t>ruimte</a:t>
            </a:r>
            <a:r>
              <a:rPr lang="en-US" dirty="0"/>
              <a:t> </a:t>
            </a:r>
            <a:r>
              <a:rPr lang="en-US" dirty="0" err="1"/>
              <a:t>geeft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de </a:t>
            </a:r>
            <a:r>
              <a:rPr lang="en-US" dirty="0" err="1"/>
              <a:t>hoefkraakbeenderen</a:t>
            </a:r>
            <a:r>
              <a:rPr lang="en-US" dirty="0"/>
              <a:t>. Het </a:t>
            </a:r>
            <a:r>
              <a:rPr lang="en-US" dirty="0" err="1"/>
              <a:t>straalbeen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</a:t>
            </a:r>
            <a:r>
              <a:rPr lang="en-US" dirty="0" err="1"/>
              <a:t>optimaal</a:t>
            </a:r>
            <a:r>
              <a:rPr lang="en-US" dirty="0"/>
              <a:t> </a:t>
            </a:r>
            <a:r>
              <a:rPr lang="en-US" dirty="0" err="1"/>
              <a:t>ondersteund</a:t>
            </a:r>
            <a:r>
              <a:rPr lang="en-US" dirty="0"/>
              <a:t>.</a:t>
            </a:r>
            <a:endParaRPr lang="nl-NL" dirty="0"/>
          </a:p>
          <a:p>
            <a:r>
              <a:rPr lang="en-US" dirty="0"/>
              <a:t> </a:t>
            </a:r>
            <a:endParaRPr lang="nl-NL" dirty="0"/>
          </a:p>
          <a:p>
            <a:r>
              <a:rPr lang="en-US" u="sng" dirty="0" err="1"/>
              <a:t>Toonlanding</a:t>
            </a:r>
            <a:r>
              <a:rPr lang="en-US" u="sng" dirty="0"/>
              <a:t> (B)</a:t>
            </a:r>
            <a:r>
              <a:rPr lang="en-US" dirty="0"/>
              <a:t>:</a:t>
            </a:r>
            <a:endParaRPr lang="nl-NL" dirty="0"/>
          </a:p>
          <a:p>
            <a:r>
              <a:rPr lang="en-US" dirty="0" err="1"/>
              <a:t>Wanneer</a:t>
            </a:r>
            <a:r>
              <a:rPr lang="en-US" dirty="0"/>
              <a:t> de </a:t>
            </a:r>
            <a:r>
              <a:rPr lang="en-US" dirty="0" err="1"/>
              <a:t>verzenen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hoog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en de </a:t>
            </a:r>
            <a:r>
              <a:rPr lang="en-US" dirty="0" err="1"/>
              <a:t>zool</a:t>
            </a:r>
            <a:r>
              <a:rPr lang="en-US" dirty="0"/>
              <a:t> de </a:t>
            </a:r>
            <a:r>
              <a:rPr lang="en-US" dirty="0" err="1"/>
              <a:t>grond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raakt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de </a:t>
            </a:r>
            <a:r>
              <a:rPr lang="en-US" dirty="0" err="1"/>
              <a:t>hoef</a:t>
            </a:r>
            <a:r>
              <a:rPr lang="en-US" dirty="0"/>
              <a:t> </a:t>
            </a:r>
            <a:r>
              <a:rPr lang="en-US" dirty="0" err="1"/>
              <a:t>licht</a:t>
            </a:r>
            <a:r>
              <a:rPr lang="en-US" dirty="0"/>
              <a:t> op de </a:t>
            </a:r>
            <a:r>
              <a:rPr lang="en-US" dirty="0" err="1"/>
              <a:t>toon</a:t>
            </a:r>
            <a:r>
              <a:rPr lang="en-US" dirty="0"/>
              <a:t> </a:t>
            </a:r>
            <a:r>
              <a:rPr lang="en-US" dirty="0" err="1"/>
              <a:t>landen</a:t>
            </a:r>
            <a:r>
              <a:rPr lang="en-US" dirty="0"/>
              <a:t>. </a:t>
            </a:r>
            <a:r>
              <a:rPr lang="en-US" dirty="0" err="1"/>
              <a:t>Wanneer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door het </a:t>
            </a:r>
            <a:r>
              <a:rPr lang="en-US" dirty="0" err="1"/>
              <a:t>gewicht</a:t>
            </a:r>
            <a:r>
              <a:rPr lang="en-US" dirty="0"/>
              <a:t> het </a:t>
            </a:r>
            <a:r>
              <a:rPr lang="en-US" dirty="0" err="1"/>
              <a:t>hoefbeen</a:t>
            </a:r>
            <a:r>
              <a:rPr lang="en-US" dirty="0"/>
              <a:t> </a:t>
            </a:r>
            <a:r>
              <a:rPr lang="en-US" dirty="0" err="1"/>
              <a:t>verder</a:t>
            </a:r>
            <a:r>
              <a:rPr lang="en-US" dirty="0"/>
              <a:t> de </a:t>
            </a:r>
            <a:r>
              <a:rPr lang="en-US" dirty="0" err="1"/>
              <a:t>hoornschoen</a:t>
            </a:r>
            <a:r>
              <a:rPr lang="en-US" dirty="0"/>
              <a:t> in </a:t>
            </a:r>
            <a:r>
              <a:rPr lang="en-US" dirty="0" err="1"/>
              <a:t>drukt</a:t>
            </a:r>
            <a:r>
              <a:rPr lang="en-US" dirty="0"/>
              <a:t>, </a:t>
            </a:r>
            <a:r>
              <a:rPr lang="en-US" dirty="0" err="1"/>
              <a:t>klappen</a:t>
            </a:r>
            <a:r>
              <a:rPr lang="en-US" dirty="0"/>
              <a:t> de </a:t>
            </a:r>
            <a:r>
              <a:rPr lang="en-US" dirty="0" err="1"/>
              <a:t>hoefkraakbeenderen</a:t>
            </a:r>
            <a:r>
              <a:rPr lang="en-US" dirty="0"/>
              <a:t> </a:t>
            </a:r>
            <a:r>
              <a:rPr lang="en-US" dirty="0" err="1"/>
              <a:t>juist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binnen</a:t>
            </a:r>
            <a:r>
              <a:rPr lang="en-US" dirty="0"/>
              <a:t> en de </a:t>
            </a:r>
            <a:r>
              <a:rPr lang="en-US" dirty="0" err="1"/>
              <a:t>straal</a:t>
            </a:r>
            <a:r>
              <a:rPr lang="en-US" dirty="0"/>
              <a:t> </a:t>
            </a:r>
            <a:r>
              <a:rPr lang="en-US" dirty="0" err="1"/>
              <a:t>zakt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beneden</a:t>
            </a:r>
            <a:r>
              <a:rPr lang="en-US" dirty="0"/>
              <a:t>, </a:t>
            </a:r>
            <a:r>
              <a:rPr lang="en-US" dirty="0" err="1"/>
              <a:t>omdat</a:t>
            </a:r>
            <a:r>
              <a:rPr lang="en-US" dirty="0"/>
              <a:t>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geen</a:t>
            </a:r>
            <a:r>
              <a:rPr lang="en-US" dirty="0"/>
              <a:t> </a:t>
            </a:r>
            <a:r>
              <a:rPr lang="en-US" dirty="0" err="1"/>
              <a:t>druk</a:t>
            </a:r>
            <a:r>
              <a:rPr lang="en-US" dirty="0"/>
              <a:t> is van </a:t>
            </a:r>
            <a:r>
              <a:rPr lang="en-US" dirty="0" err="1"/>
              <a:t>onderaf</a:t>
            </a:r>
            <a:r>
              <a:rPr lang="en-US" dirty="0"/>
              <a:t>. </a:t>
            </a:r>
            <a:r>
              <a:rPr lang="en-US" dirty="0" err="1"/>
              <a:t>Hierdoor</a:t>
            </a:r>
            <a:r>
              <a:rPr lang="en-US" dirty="0"/>
              <a:t> </a:t>
            </a:r>
            <a:r>
              <a:rPr lang="en-US" dirty="0" err="1"/>
              <a:t>wordt</a:t>
            </a:r>
            <a:r>
              <a:rPr lang="en-US" dirty="0"/>
              <a:t> al het </a:t>
            </a:r>
            <a:r>
              <a:rPr lang="en-US" dirty="0" err="1"/>
              <a:t>zachte</a:t>
            </a:r>
            <a:r>
              <a:rPr lang="en-US" dirty="0"/>
              <a:t> </a:t>
            </a:r>
            <a:r>
              <a:rPr lang="en-US" dirty="0" err="1"/>
              <a:t>weefsel</a:t>
            </a:r>
            <a:r>
              <a:rPr lang="en-US" dirty="0"/>
              <a:t> in de </a:t>
            </a:r>
            <a:r>
              <a:rPr lang="en-US" dirty="0" err="1"/>
              <a:t>hoornschoen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beneden</a:t>
            </a:r>
            <a:r>
              <a:rPr lang="en-US" dirty="0"/>
              <a:t> </a:t>
            </a:r>
            <a:r>
              <a:rPr lang="en-US" dirty="0" err="1"/>
              <a:t>gedrukt</a:t>
            </a:r>
            <a:r>
              <a:rPr lang="en-US" dirty="0"/>
              <a:t> en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iets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achteren</a:t>
            </a:r>
            <a:r>
              <a:rPr lang="en-US" dirty="0"/>
              <a:t>, </a:t>
            </a:r>
            <a:r>
              <a:rPr lang="en-US" dirty="0" err="1"/>
              <a:t>waardoor</a:t>
            </a:r>
            <a:r>
              <a:rPr lang="en-US" dirty="0"/>
              <a:t> het </a:t>
            </a:r>
            <a:r>
              <a:rPr lang="en-US" dirty="0" err="1"/>
              <a:t>straalbeen</a:t>
            </a:r>
            <a:r>
              <a:rPr lang="en-US" dirty="0"/>
              <a:t> en </a:t>
            </a:r>
            <a:r>
              <a:rPr lang="en-US" dirty="0" err="1"/>
              <a:t>hoefgewricht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meer</a:t>
            </a:r>
            <a:r>
              <a:rPr lang="en-US" dirty="0"/>
              <a:t> </a:t>
            </a:r>
            <a:r>
              <a:rPr lang="en-US" dirty="0" err="1"/>
              <a:t>ondersteund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. Het </a:t>
            </a:r>
            <a:r>
              <a:rPr lang="en-US" dirty="0" err="1"/>
              <a:t>hoef</a:t>
            </a:r>
            <a:r>
              <a:rPr lang="en-US" dirty="0"/>
              <a:t>- en </a:t>
            </a:r>
            <a:r>
              <a:rPr lang="en-US" dirty="0" err="1"/>
              <a:t>kroonbeen</a:t>
            </a:r>
            <a:r>
              <a:rPr lang="en-US" dirty="0"/>
              <a:t> </a:t>
            </a:r>
            <a:r>
              <a:rPr lang="en-US" dirty="0" err="1"/>
              <a:t>hebben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de </a:t>
            </a:r>
            <a:r>
              <a:rPr lang="en-US" dirty="0" err="1" smtClean="0"/>
              <a:t>neiging</a:t>
            </a:r>
            <a:r>
              <a:rPr lang="en-US" dirty="0" smtClean="0"/>
              <a:t> </a:t>
            </a:r>
            <a:r>
              <a:rPr lang="en-US" dirty="0" err="1"/>
              <a:t>wat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achteren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kantelen</a:t>
            </a:r>
            <a:r>
              <a:rPr lang="en-US" dirty="0"/>
              <a:t>, </a:t>
            </a:r>
            <a:r>
              <a:rPr lang="en-US" dirty="0" err="1"/>
              <a:t>wat</a:t>
            </a:r>
            <a:r>
              <a:rPr lang="en-US" dirty="0"/>
              <a:t> </a:t>
            </a:r>
            <a:r>
              <a:rPr lang="en-US" dirty="0" err="1"/>
              <a:t>weer</a:t>
            </a:r>
            <a:r>
              <a:rPr lang="en-US" dirty="0"/>
              <a:t> effect </a:t>
            </a:r>
            <a:r>
              <a:rPr lang="en-US" dirty="0" err="1"/>
              <a:t>heeft</a:t>
            </a:r>
            <a:r>
              <a:rPr lang="en-US" dirty="0"/>
              <a:t> op de diverse </a:t>
            </a:r>
            <a:r>
              <a:rPr lang="en-US" dirty="0" err="1"/>
              <a:t>gewrichtsbanden</a:t>
            </a:r>
            <a:r>
              <a:rPr lang="en-US" dirty="0"/>
              <a:t>. </a:t>
            </a:r>
            <a:r>
              <a:rPr lang="en-US" dirty="0" err="1"/>
              <a:t>Ook</a:t>
            </a:r>
            <a:r>
              <a:rPr lang="en-US" dirty="0"/>
              <a:t> de </a:t>
            </a:r>
            <a:r>
              <a:rPr lang="en-US" dirty="0" err="1"/>
              <a:t>krachten</a:t>
            </a:r>
            <a:r>
              <a:rPr lang="en-US" dirty="0"/>
              <a:t> die op de </a:t>
            </a:r>
            <a:r>
              <a:rPr lang="en-US" dirty="0" err="1"/>
              <a:t>ophangbanden</a:t>
            </a:r>
            <a:r>
              <a:rPr lang="en-US" dirty="0"/>
              <a:t> van het </a:t>
            </a:r>
            <a:r>
              <a:rPr lang="en-US" dirty="0" err="1"/>
              <a:t>straalbeen</a:t>
            </a:r>
            <a:r>
              <a:rPr lang="en-US" dirty="0"/>
              <a:t>, de </a:t>
            </a:r>
            <a:r>
              <a:rPr lang="en-US" dirty="0" err="1"/>
              <a:t>sesambeentjes</a:t>
            </a:r>
            <a:r>
              <a:rPr lang="en-US" dirty="0"/>
              <a:t> en de </a:t>
            </a:r>
            <a:r>
              <a:rPr lang="en-US" dirty="0" err="1"/>
              <a:t>diepe</a:t>
            </a:r>
            <a:r>
              <a:rPr lang="en-US" dirty="0"/>
              <a:t> </a:t>
            </a:r>
            <a:r>
              <a:rPr lang="en-US" dirty="0" err="1"/>
              <a:t>buiger</a:t>
            </a:r>
            <a:r>
              <a:rPr lang="en-US" dirty="0"/>
              <a:t> </a:t>
            </a:r>
            <a:r>
              <a:rPr lang="en-US" dirty="0" err="1"/>
              <a:t>komen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 </a:t>
            </a:r>
            <a:r>
              <a:rPr lang="en-US" dirty="0" err="1"/>
              <a:t>hierdoor</a:t>
            </a:r>
            <a:r>
              <a:rPr lang="en-US" dirty="0"/>
              <a:t> </a:t>
            </a:r>
            <a:r>
              <a:rPr lang="en-US" dirty="0" err="1"/>
              <a:t>enorm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en tot </a:t>
            </a:r>
            <a:r>
              <a:rPr lang="en-US" dirty="0" err="1"/>
              <a:t>beschadigingen</a:t>
            </a:r>
            <a:r>
              <a:rPr lang="en-US" dirty="0"/>
              <a:t> en </a:t>
            </a:r>
            <a:r>
              <a:rPr lang="en-US" dirty="0" err="1"/>
              <a:t>blessures</a:t>
            </a:r>
            <a:r>
              <a:rPr lang="en-US" dirty="0"/>
              <a:t> </a:t>
            </a:r>
            <a:r>
              <a:rPr lang="en-US" dirty="0" err="1"/>
              <a:t>leiden</a:t>
            </a:r>
            <a:r>
              <a:rPr lang="en-US" dirty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54177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Uitwendige hoornschoen</a:t>
            </a:r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98" y="3200400"/>
            <a:ext cx="3161081" cy="245912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hthoek 4"/>
          <p:cNvSpPr/>
          <p:nvPr/>
        </p:nvSpPr>
        <p:spPr>
          <a:xfrm>
            <a:off x="5955630" y="3176336"/>
            <a:ext cx="4940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H.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Hoefballen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I. 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Verzenen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J. 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Kroonrand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K.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glazuurlaag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van de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kroonrand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(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beschermlaag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)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L 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Hoornwand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M.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Verzenengedeelte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N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Zijwandgedeelte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O. Toon of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teengedeelte</a:t>
            </a:r>
            <a:endParaRPr lang="nl-NL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601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254" y="2189747"/>
            <a:ext cx="2786313" cy="26138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hoek 2"/>
          <p:cNvSpPr/>
          <p:nvPr/>
        </p:nvSpPr>
        <p:spPr>
          <a:xfrm>
            <a:off x="6874042" y="2516015"/>
            <a:ext cx="32084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H. Hoefballen</a:t>
            </a:r>
          </a:p>
          <a:p>
            <a:pPr>
              <a:spcAft>
                <a:spcPts val="0"/>
              </a:spcAft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I.  Verzenen</a:t>
            </a:r>
          </a:p>
          <a:p>
            <a:pPr>
              <a:spcAft>
                <a:spcPts val="0"/>
              </a:spcAft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P. Middelste Straalgroeve</a:t>
            </a:r>
          </a:p>
          <a:p>
            <a:pPr>
              <a:spcAft>
                <a:spcPts val="0"/>
              </a:spcAft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Q. Kootholte</a:t>
            </a:r>
            <a:endParaRPr lang="nl-NL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451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635" y="2261937"/>
            <a:ext cx="3041817" cy="24106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hoek 2"/>
          <p:cNvSpPr/>
          <p:nvPr/>
        </p:nvSpPr>
        <p:spPr>
          <a:xfrm>
            <a:off x="6089817" y="2209466"/>
            <a:ext cx="48447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dirty="0"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A.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Hoornwand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of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draagwand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.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B. Witte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lijn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of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nagellijn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  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C. Zool. 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D.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Straal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. 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E.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Zijdelingse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Straalgroeve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. 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F.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Middelste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Straalgroeve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. 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G.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Steunsels,Verzenomslag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(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een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 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omslag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van de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draagwand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). </a:t>
            </a:r>
            <a:endParaRPr lang="nl-NL" dirty="0"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H. 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Hoornige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hoefballen</a:t>
            </a:r>
            <a:r>
              <a:rPr lang="en-US" dirty="0">
                <a:solidFill>
                  <a:srgbClr val="2D2028"/>
                </a:solidFill>
                <a:latin typeface="Cambria" panose="02040503050406030204" pitchFamily="18" charset="0"/>
                <a:ea typeface="MS Mincho" panose="02020609040205080304" pitchFamily="49" charset="-128"/>
                <a:cs typeface="Arial" panose="020B0604020202020204" pitchFamily="34" charset="0"/>
              </a:rPr>
              <a:t>. </a:t>
            </a:r>
            <a:endParaRPr lang="nl-NL" dirty="0">
              <a:effectLst/>
              <a:latin typeface="Cambria" panose="020405030504060302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160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Uitwendige hoornschoen</a:t>
            </a:r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271" y="2913646"/>
            <a:ext cx="3495458" cy="2669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3865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545" y="1409065"/>
            <a:ext cx="5756910" cy="4039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9210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Hoeflederhuid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2522621" y="2743200"/>
            <a:ext cx="293971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Zoomlederhuid</a:t>
            </a:r>
          </a:p>
          <a:p>
            <a:endParaRPr lang="nl-NL" dirty="0"/>
          </a:p>
          <a:p>
            <a:r>
              <a:rPr lang="nl-NL" dirty="0" smtClean="0"/>
              <a:t>Kroonlederhuid/kiemlaag</a:t>
            </a:r>
          </a:p>
          <a:p>
            <a:endParaRPr lang="nl-NL" dirty="0"/>
          </a:p>
          <a:p>
            <a:r>
              <a:rPr lang="nl-NL" dirty="0" smtClean="0"/>
              <a:t>Wandlederhuid</a:t>
            </a:r>
          </a:p>
          <a:p>
            <a:endParaRPr lang="nl-NL" dirty="0"/>
          </a:p>
          <a:p>
            <a:r>
              <a:rPr lang="nl-NL" dirty="0" smtClean="0"/>
              <a:t>Straallederhuid</a:t>
            </a:r>
          </a:p>
          <a:p>
            <a:endParaRPr lang="nl-NL" dirty="0"/>
          </a:p>
          <a:p>
            <a:r>
              <a:rPr lang="nl-NL" dirty="0" smtClean="0"/>
              <a:t>Zoollederhuid</a:t>
            </a:r>
          </a:p>
          <a:p>
            <a:endParaRPr lang="nl-NL" dirty="0"/>
          </a:p>
          <a:p>
            <a:r>
              <a:rPr lang="nl-NL" dirty="0" smtClean="0"/>
              <a:t>Steunsellederhuid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6096000" y="2743200"/>
            <a:ext cx="406667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Hoornzoom/glazuurlaag</a:t>
            </a:r>
          </a:p>
          <a:p>
            <a:endParaRPr lang="nl-NL" dirty="0"/>
          </a:p>
          <a:p>
            <a:r>
              <a:rPr lang="nl-NL" dirty="0" smtClean="0"/>
              <a:t>Hoorn hoefwand / hoornlamellen</a:t>
            </a:r>
          </a:p>
          <a:p>
            <a:endParaRPr lang="nl-NL" dirty="0"/>
          </a:p>
          <a:p>
            <a:r>
              <a:rPr lang="nl-NL" dirty="0" smtClean="0"/>
              <a:t>Lamellen</a:t>
            </a:r>
          </a:p>
          <a:p>
            <a:endParaRPr lang="nl-NL" dirty="0"/>
          </a:p>
          <a:p>
            <a:r>
              <a:rPr lang="nl-NL" dirty="0" smtClean="0"/>
              <a:t>Straalhoorn (straalkussen en hoefballen</a:t>
            </a:r>
          </a:p>
          <a:p>
            <a:endParaRPr lang="nl-NL" dirty="0"/>
          </a:p>
          <a:p>
            <a:r>
              <a:rPr lang="nl-NL" dirty="0" smtClean="0"/>
              <a:t>Zoolhoorn</a:t>
            </a:r>
          </a:p>
          <a:p>
            <a:endParaRPr lang="nl-NL" dirty="0"/>
          </a:p>
          <a:p>
            <a:r>
              <a:rPr lang="nl-NL" dirty="0" smtClean="0"/>
              <a:t>Steunsels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18191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Schematische figuur lengtedoorsnede normale hoef (Floor Bernard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545" y="1621790"/>
            <a:ext cx="5756910" cy="36144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6252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Pijpjeshoorn</a:t>
            </a:r>
            <a:endParaRPr lang="nl-NL" dirty="0"/>
          </a:p>
        </p:txBody>
      </p:sp>
      <p:pic>
        <p:nvPicPr>
          <p:cNvPr id="4" name="Afbeelding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545" y="2856046"/>
            <a:ext cx="5756910" cy="2878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12059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rganisch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47</TotalTime>
  <Words>529</Words>
  <Application>Microsoft Macintosh PowerPoint</Application>
  <PresentationFormat>Aangepast</PresentationFormat>
  <Paragraphs>94</Paragraphs>
  <Slides>19</Slides>
  <Notes>5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0" baseType="lpstr">
      <vt:lpstr>Organisch</vt:lpstr>
      <vt:lpstr>De Hoef</vt:lpstr>
      <vt:lpstr>Uitwendige hoornschoen</vt:lpstr>
      <vt:lpstr>PowerPoint-presentatie</vt:lpstr>
      <vt:lpstr>PowerPoint-presentatie</vt:lpstr>
      <vt:lpstr>Uitwendige hoornschoen</vt:lpstr>
      <vt:lpstr>PowerPoint-presentatie</vt:lpstr>
      <vt:lpstr>Hoeflederhuid</vt:lpstr>
      <vt:lpstr>PowerPoint-presentatie</vt:lpstr>
      <vt:lpstr>Pijpjeshoorn</vt:lpstr>
      <vt:lpstr>PowerPoint-presentatie</vt:lpstr>
      <vt:lpstr>Lamellen/plaatjeslaag</vt:lpstr>
      <vt:lpstr>PowerPoint-presentatie</vt:lpstr>
      <vt:lpstr>PowerPoint-presentatie</vt:lpstr>
      <vt:lpstr>Witte lijn</vt:lpstr>
      <vt:lpstr>Hoefmechanisme</vt:lpstr>
      <vt:lpstr>PowerPoint-presentatie</vt:lpstr>
      <vt:lpstr>PowerPoint-presentatie</vt:lpstr>
      <vt:lpstr>Hiellanding (A)       Toonlanding (B)</vt:lpstr>
      <vt:lpstr>PowerPoint-presentatie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Hoef</dc:title>
  <dc:creator>Everieke Joosten -  van Gasteren</dc:creator>
  <cp:lastModifiedBy>Everieke</cp:lastModifiedBy>
  <cp:revision>8</cp:revision>
  <dcterms:created xsi:type="dcterms:W3CDTF">2017-02-14T12:06:04Z</dcterms:created>
  <dcterms:modified xsi:type="dcterms:W3CDTF">2017-02-15T22:21:42Z</dcterms:modified>
</cp:coreProperties>
</file>