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8" r:id="rId3"/>
    <p:sldId id="261" r:id="rId4"/>
    <p:sldId id="263" r:id="rId5"/>
    <p:sldId id="262" r:id="rId6"/>
    <p:sldId id="264" r:id="rId7"/>
    <p:sldId id="265" r:id="rId8"/>
    <p:sldId id="259" r:id="rId9"/>
    <p:sldId id="260" r:id="rId1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 autoAdjust="0"/>
  </p:normalViewPr>
  <p:slideViewPr>
    <p:cSldViewPr snapToGrid="0">
      <p:cViewPr>
        <p:scale>
          <a:sx n="75" d="100"/>
          <a:sy n="75" d="100"/>
        </p:scale>
        <p:origin x="-540" y="-72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4782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media/image2.jpeg>
</file>

<file path=ppt/media/image3.jpeg>
</file>

<file path=ppt/media/image4.jpe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9A69CE8-7019-4BCD-B230-13E8F37D7200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BD15D93-02D9-4EC2-BED5-42825FE9DCF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53136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8995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70055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348577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22934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4857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70930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142876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32196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90516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94300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413490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1BE52B-8E8A-49DB-A171-E2FFFBA74E04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78228C-4ECF-4BF3-8C70-FC1D64BD66B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099340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://youtu.be/Cf6_SbkHTe4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22400" y="660399"/>
            <a:ext cx="9144000" cy="1312863"/>
          </a:xfrm>
        </p:spPr>
        <p:txBody>
          <a:bodyPr/>
          <a:lstStyle/>
          <a:p>
            <a:r>
              <a:rPr lang="nl-NL" dirty="0" smtClean="0"/>
              <a:t>Activiteiten!!</a:t>
            </a:r>
            <a:endParaRPr lang="nl-N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22400" y="1973262"/>
            <a:ext cx="9144000" cy="1655762"/>
          </a:xfrm>
        </p:spPr>
        <p:txBody>
          <a:bodyPr/>
          <a:lstStyle/>
          <a:p>
            <a:r>
              <a:rPr lang="nl-NL" dirty="0" smtClean="0"/>
              <a:t>Sorteren en </a:t>
            </a:r>
            <a:r>
              <a:rPr lang="nl-NL" dirty="0" smtClean="0"/>
              <a:t>inspireren </a:t>
            </a:r>
            <a:endParaRPr lang="nl-NL" dirty="0"/>
          </a:p>
        </p:txBody>
      </p:sp>
      <p:pic>
        <p:nvPicPr>
          <p:cNvPr id="2052" name="Picture 4" descr="https://encrypted-tbn0.gstatic.com/images?q=tbn:ANd9GcQ3j7Istt-LuV7FvympORZMZYUp6gq4c4x3DRKMlltsmTDCSTo5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71700" y="3084885"/>
            <a:ext cx="7864475" cy="318415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43386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Soorten activiteiten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Belevingsgerichte activiteiten</a:t>
            </a:r>
          </a:p>
          <a:p>
            <a:r>
              <a:rPr lang="nl-NL" dirty="0" smtClean="0"/>
              <a:t>Arbeidsmatige activiteiten</a:t>
            </a:r>
          </a:p>
          <a:p>
            <a:r>
              <a:rPr lang="nl-NL" dirty="0" smtClean="0"/>
              <a:t>Ontwikkelingsgerichte activiteiten</a:t>
            </a:r>
          </a:p>
          <a:p>
            <a:r>
              <a:rPr lang="nl-NL" dirty="0" smtClean="0"/>
              <a:t>Functiebehoudende activiteiten</a:t>
            </a:r>
          </a:p>
          <a:p>
            <a:endParaRPr lang="nl-NL" dirty="0"/>
          </a:p>
          <a:p>
            <a:r>
              <a:rPr lang="nl-NL" dirty="0" smtClean="0"/>
              <a:t>(Recreatie)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13741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Belevingsgerichte activiteiten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Gevoelsactiviteiten</a:t>
            </a:r>
          </a:p>
          <a:p>
            <a:r>
              <a:rPr lang="nl-NL" dirty="0" smtClean="0"/>
              <a:t>Zintuigen prikkelen (sensorische activiteiten)</a:t>
            </a:r>
          </a:p>
          <a:p>
            <a:pPr lvl="1"/>
            <a:r>
              <a:rPr lang="nl-NL" dirty="0" smtClean="0"/>
              <a:t>Horen</a:t>
            </a:r>
          </a:p>
          <a:p>
            <a:pPr lvl="1"/>
            <a:r>
              <a:rPr lang="nl-NL" dirty="0" smtClean="0"/>
              <a:t>Zien</a:t>
            </a:r>
          </a:p>
          <a:p>
            <a:pPr lvl="1"/>
            <a:r>
              <a:rPr lang="nl-NL" dirty="0" smtClean="0"/>
              <a:t>Voelen</a:t>
            </a:r>
          </a:p>
          <a:p>
            <a:pPr lvl="1"/>
            <a:r>
              <a:rPr lang="nl-NL" dirty="0" smtClean="0"/>
              <a:t>Ruiken</a:t>
            </a:r>
          </a:p>
          <a:p>
            <a:pPr lvl="1"/>
            <a:r>
              <a:rPr lang="nl-NL" dirty="0" smtClean="0"/>
              <a:t>Proeven</a:t>
            </a:r>
          </a:p>
          <a:p>
            <a:r>
              <a:rPr lang="nl-NL" dirty="0" smtClean="0"/>
              <a:t>Rustgevend</a:t>
            </a:r>
          </a:p>
          <a:p>
            <a:endParaRPr lang="nl-NL" dirty="0"/>
          </a:p>
          <a:p>
            <a:r>
              <a:rPr lang="nl-NL" dirty="0" smtClean="0"/>
              <a:t>Voorbeelden: </a:t>
            </a:r>
            <a:r>
              <a:rPr lang="nl-NL" dirty="0" err="1" smtClean="0"/>
              <a:t>snoezelen</a:t>
            </a:r>
            <a:r>
              <a:rPr lang="nl-NL" dirty="0" smtClean="0"/>
              <a:t>, dieren, belevingstheater, beweging</a:t>
            </a:r>
          </a:p>
        </p:txBody>
      </p:sp>
      <p:pic>
        <p:nvPicPr>
          <p:cNvPr id="4" name="Picture 2" descr="http://www.geursenproducties.com/wp-content/uploads/et_temp/zintuigen-191240_630x360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21600" y="2933019"/>
            <a:ext cx="4254500" cy="243114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874716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Arbeidsmatige activiteiten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Werkt toe naar arbeid</a:t>
            </a:r>
          </a:p>
          <a:p>
            <a:r>
              <a:rPr lang="nl-NL" dirty="0" smtClean="0"/>
              <a:t>Werkervaring opdoen</a:t>
            </a:r>
          </a:p>
          <a:p>
            <a:r>
              <a:rPr lang="nl-NL" dirty="0"/>
              <a:t>Dagritme creëren</a:t>
            </a:r>
          </a:p>
          <a:p>
            <a:r>
              <a:rPr lang="nl-NL" dirty="0" smtClean="0"/>
              <a:t>Zingeving </a:t>
            </a:r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Voorbeelden: regels volgen, op tijd komen, arbeidsvaardigheden aanleren, omgang met collega’s/ klanten</a:t>
            </a:r>
          </a:p>
        </p:txBody>
      </p:sp>
      <p:pic>
        <p:nvPicPr>
          <p:cNvPr id="1026" name="Picture 2" descr="http://static.flecto.nl/images/2/kwaliteit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77175" y="1143000"/>
            <a:ext cx="3000375" cy="381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0566629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Ontwikkelingsgerichte &amp; functiebehoudende activiteiten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Het ontwikkelen van vaardigheden</a:t>
            </a:r>
          </a:p>
          <a:p>
            <a:r>
              <a:rPr lang="nl-NL" dirty="0" smtClean="0"/>
              <a:t>Behouden van vaardigheden</a:t>
            </a:r>
          </a:p>
          <a:p>
            <a:endParaRPr lang="nl-NL" dirty="0"/>
          </a:p>
          <a:p>
            <a:r>
              <a:rPr lang="nl-NL" dirty="0" smtClean="0"/>
              <a:t>Sociale vaardigheden</a:t>
            </a:r>
          </a:p>
          <a:p>
            <a:r>
              <a:rPr lang="nl-NL" dirty="0" smtClean="0"/>
              <a:t>Motorische vaardigheden</a:t>
            </a:r>
          </a:p>
          <a:p>
            <a:r>
              <a:rPr lang="nl-NL" dirty="0" smtClean="0"/>
              <a:t>Alledaagse handelingen</a:t>
            </a:r>
          </a:p>
          <a:p>
            <a:r>
              <a:rPr lang="nl-NL" dirty="0" smtClean="0"/>
              <a:t>Hobby ontwikkeling</a:t>
            </a:r>
          </a:p>
          <a:p>
            <a:endParaRPr lang="nl-NL" dirty="0"/>
          </a:p>
          <a:p>
            <a:r>
              <a:rPr lang="nl-NL" dirty="0" smtClean="0"/>
              <a:t>Voorbeelden: weerbaarheidstraining, beweging, hobby cursussen</a:t>
            </a:r>
            <a:endParaRPr lang="nl-NL" dirty="0"/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02757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Recreatie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Vermaak</a:t>
            </a:r>
          </a:p>
          <a:p>
            <a:r>
              <a:rPr lang="nl-NL" dirty="0" smtClean="0"/>
              <a:t>Ontspanning </a:t>
            </a:r>
          </a:p>
          <a:p>
            <a:r>
              <a:rPr lang="nl-NL" dirty="0" smtClean="0"/>
              <a:t>Afleiding</a:t>
            </a:r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r>
              <a:rPr lang="nl-NL" dirty="0" smtClean="0"/>
              <a:t>Voorbeelden: wandelen, koffiedrinken, cursussen, film kijken</a:t>
            </a:r>
            <a:endParaRPr lang="nl-NL" dirty="0"/>
          </a:p>
        </p:txBody>
      </p:sp>
      <p:pic>
        <p:nvPicPr>
          <p:cNvPr id="3074" name="Picture 2" descr="http://previews.123rf.com/images/ku2raza/ku2raza1112/ku2raza111200003/11383860-Tourism-Recreation--Stock-Vector-icon-pictogram-water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40575" y="442912"/>
            <a:ext cx="3924300" cy="39243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656801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Activiteiten zoeken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Je hoeft het wiel geen 2 keer uit te vinden!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smtClean="0"/>
              <a:t>Boeken</a:t>
            </a:r>
          </a:p>
          <a:p>
            <a:r>
              <a:rPr lang="nl-NL" dirty="0" smtClean="0"/>
              <a:t>Verzamelwebsites</a:t>
            </a:r>
          </a:p>
          <a:p>
            <a:r>
              <a:rPr lang="nl-NL" dirty="0" err="1" smtClean="0"/>
              <a:t>Pinterest</a:t>
            </a:r>
            <a:r>
              <a:rPr lang="nl-NL" dirty="0" smtClean="0"/>
              <a:t> </a:t>
            </a:r>
          </a:p>
          <a:p>
            <a:endParaRPr lang="nl-NL" dirty="0"/>
          </a:p>
          <a:p>
            <a:r>
              <a:rPr lang="nl-NL" dirty="0" smtClean="0"/>
              <a:t>Logboek bij houden</a:t>
            </a:r>
            <a:endParaRPr lang="nl-NL" dirty="0"/>
          </a:p>
        </p:txBody>
      </p:sp>
      <p:pic>
        <p:nvPicPr>
          <p:cNvPr id="1028" name="Picture 4" descr="http://www.decoaction.nl/media/catalog/product/1/0/1098648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31100" y="2704220"/>
            <a:ext cx="3492500" cy="326636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408504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Ideeën omvormen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Aanpassen op de groep: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smtClean="0"/>
              <a:t>Structuur </a:t>
            </a:r>
          </a:p>
          <a:p>
            <a:r>
              <a:rPr lang="nl-NL" dirty="0" smtClean="0"/>
              <a:t>Niveau</a:t>
            </a:r>
          </a:p>
          <a:p>
            <a:r>
              <a:rPr lang="nl-NL" dirty="0" smtClean="0"/>
              <a:t>Tempo</a:t>
            </a:r>
          </a:p>
          <a:p>
            <a:r>
              <a:rPr lang="nl-NL" dirty="0" smtClean="0"/>
              <a:t>Samenwerking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50727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 de slag! 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 smtClean="0"/>
              <a:t>Doorfluistertje</a:t>
            </a:r>
            <a:r>
              <a:rPr lang="nl-NL" dirty="0" smtClean="0"/>
              <a:t> </a:t>
            </a:r>
            <a:endParaRPr lang="nl-NL" dirty="0" smtClean="0"/>
          </a:p>
          <a:p>
            <a:r>
              <a:rPr lang="nl-NL" dirty="0"/>
              <a:t>Gezichten</a:t>
            </a:r>
          </a:p>
          <a:p>
            <a:r>
              <a:rPr lang="nl-NL" dirty="0" smtClean="0"/>
              <a:t>Houdingen </a:t>
            </a:r>
          </a:p>
          <a:p>
            <a:r>
              <a:rPr lang="nl-NL" dirty="0" err="1" smtClean="0"/>
              <a:t>Cluedo</a:t>
            </a:r>
            <a:r>
              <a:rPr lang="nl-NL" dirty="0" smtClean="0"/>
              <a:t> </a:t>
            </a:r>
          </a:p>
          <a:p>
            <a:pPr marL="457200" lvl="1" indent="0">
              <a:buNone/>
            </a:pPr>
            <a:r>
              <a:rPr lang="nl-NL" dirty="0" smtClean="0">
                <a:hlinkClick r:id="rId2"/>
              </a:rPr>
              <a:t>http://youtu.be/Cf6_SbkHTe4</a:t>
            </a:r>
            <a:r>
              <a:rPr lang="nl-NL" dirty="0" smtClean="0"/>
              <a:t> </a:t>
            </a:r>
          </a:p>
          <a:p>
            <a:pPr marL="457200" lvl="1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43437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133</TotalTime>
  <Words>152</Words>
  <Application>Microsoft Office PowerPoint</Application>
  <PresentationFormat>Aangepast</PresentationFormat>
  <Paragraphs>67</Paragraphs>
  <Slides>9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0" baseType="lpstr">
      <vt:lpstr>Office Theme</vt:lpstr>
      <vt:lpstr>Activiteiten!!</vt:lpstr>
      <vt:lpstr>Soorten activiteiten</vt:lpstr>
      <vt:lpstr>Belevingsgerichte activiteiten</vt:lpstr>
      <vt:lpstr>Arbeidsmatige activiteiten</vt:lpstr>
      <vt:lpstr>Ontwikkelingsgerichte &amp; functiebehoudende activiteiten</vt:lpstr>
      <vt:lpstr>Recreatie </vt:lpstr>
      <vt:lpstr>Activiteiten zoeken</vt:lpstr>
      <vt:lpstr>Ideeën omvormen</vt:lpstr>
      <vt:lpstr>Aan de slag!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Activiteiten</dc:title>
  <dc:creator>Marjoke</dc:creator>
  <cp:lastModifiedBy>Elzes,L.H.</cp:lastModifiedBy>
  <cp:revision>14</cp:revision>
  <dcterms:created xsi:type="dcterms:W3CDTF">2015-09-22T12:48:30Z</dcterms:created>
  <dcterms:modified xsi:type="dcterms:W3CDTF">2016-03-15T19:07:23Z</dcterms:modified>
</cp:coreProperties>
</file>

<file path=docProps/thumbnail.jpeg>
</file>