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B21BB6-AFCD-47BD-A983-E2F90E3161E5}" type="doc">
      <dgm:prSet loTypeId="urn:microsoft.com/office/officeart/2005/8/layout/vList2" loCatId="list" qsTypeId="urn:microsoft.com/office/officeart/2005/8/quickstyle/3d3" qsCatId="3D" csTypeId="urn:microsoft.com/office/officeart/2005/8/colors/accent6_3" csCatId="accent6"/>
      <dgm:spPr/>
      <dgm:t>
        <a:bodyPr/>
        <a:lstStyle/>
        <a:p>
          <a:endParaRPr lang="nl-NL"/>
        </a:p>
      </dgm:t>
    </dgm:pt>
    <dgm:pt modelId="{F4892ED1-8730-4A85-977D-CB59B4C722A9}">
      <dgm:prSet/>
      <dgm:spPr/>
      <dgm:t>
        <a:bodyPr/>
        <a:lstStyle/>
        <a:p>
          <a:pPr algn="ctr" rtl="0"/>
          <a:r>
            <a:rPr lang="nl-NL" dirty="0" smtClean="0"/>
            <a:t>Thema 2 Planten</a:t>
          </a:r>
          <a:endParaRPr lang="nl-NL" dirty="0"/>
        </a:p>
      </dgm:t>
    </dgm:pt>
    <dgm:pt modelId="{DAA4AD43-794C-4FA5-AC30-FF887C2A411A}" type="parTrans" cxnId="{ACE1CE90-FBEC-4945-AF77-583F45B7AB33}">
      <dgm:prSet/>
      <dgm:spPr/>
      <dgm:t>
        <a:bodyPr/>
        <a:lstStyle/>
        <a:p>
          <a:endParaRPr lang="nl-NL"/>
        </a:p>
      </dgm:t>
    </dgm:pt>
    <dgm:pt modelId="{1E5FED80-5C2B-4D40-96BE-B7EB10A647CE}" type="sibTrans" cxnId="{ACE1CE90-FBEC-4945-AF77-583F45B7AB33}">
      <dgm:prSet/>
      <dgm:spPr/>
      <dgm:t>
        <a:bodyPr/>
        <a:lstStyle/>
        <a:p>
          <a:endParaRPr lang="nl-NL"/>
        </a:p>
      </dgm:t>
    </dgm:pt>
    <dgm:pt modelId="{55765B7B-7311-4AA7-B92D-6103AA81C106}" type="pres">
      <dgm:prSet presAssocID="{2FB21BB6-AFCD-47BD-A983-E2F90E3161E5}" presName="linear" presStyleCnt="0">
        <dgm:presLayoutVars>
          <dgm:animLvl val="lvl"/>
          <dgm:resizeHandles val="exact"/>
        </dgm:presLayoutVars>
      </dgm:prSet>
      <dgm:spPr/>
    </dgm:pt>
    <dgm:pt modelId="{CFAC089B-D77D-4AD0-A04D-4053C34E929D}" type="pres">
      <dgm:prSet presAssocID="{F4892ED1-8730-4A85-977D-CB59B4C722A9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ACE1CE90-FBEC-4945-AF77-583F45B7AB33}" srcId="{2FB21BB6-AFCD-47BD-A983-E2F90E3161E5}" destId="{F4892ED1-8730-4A85-977D-CB59B4C722A9}" srcOrd="0" destOrd="0" parTransId="{DAA4AD43-794C-4FA5-AC30-FF887C2A411A}" sibTransId="{1E5FED80-5C2B-4D40-96BE-B7EB10A647CE}"/>
    <dgm:cxn modelId="{72415751-C071-49D2-907F-B4C9E15148FA}" type="presOf" srcId="{F4892ED1-8730-4A85-977D-CB59B4C722A9}" destId="{CFAC089B-D77D-4AD0-A04D-4053C34E929D}" srcOrd="0" destOrd="0" presId="urn:microsoft.com/office/officeart/2005/8/layout/vList2"/>
    <dgm:cxn modelId="{A96B9CD7-0A23-4C7E-987B-5A3285FA4A53}" type="presOf" srcId="{2FB21BB6-AFCD-47BD-A983-E2F90E3161E5}" destId="{55765B7B-7311-4AA7-B92D-6103AA81C106}" srcOrd="0" destOrd="0" presId="urn:microsoft.com/office/officeart/2005/8/layout/vList2"/>
    <dgm:cxn modelId="{18F299DF-A229-45DD-8F7E-66B2B368F1BF}" type="presParOf" srcId="{55765B7B-7311-4AA7-B92D-6103AA81C106}" destId="{CFAC089B-D77D-4AD0-A04D-4053C34E929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4EDBE26-C689-4E0B-8C2D-F0F6A926BD53}" type="doc">
      <dgm:prSet loTypeId="urn:microsoft.com/office/officeart/2005/8/layout/vList2" loCatId="list" qsTypeId="urn:microsoft.com/office/officeart/2005/8/quickstyle/3d3" qsCatId="3D" csTypeId="urn:microsoft.com/office/officeart/2005/8/colors/accent6_3" csCatId="accent6"/>
      <dgm:spPr/>
      <dgm:t>
        <a:bodyPr/>
        <a:lstStyle/>
        <a:p>
          <a:endParaRPr lang="nl-NL"/>
        </a:p>
      </dgm:t>
    </dgm:pt>
    <dgm:pt modelId="{A2143C4E-444A-4858-BD57-827F35548AC0}">
      <dgm:prSet/>
      <dgm:spPr/>
      <dgm:t>
        <a:bodyPr/>
        <a:lstStyle/>
        <a:p>
          <a:pPr algn="ctr" rtl="0"/>
          <a:r>
            <a:rPr lang="nl-NL" smtClean="0"/>
            <a:t>Thema 2 Planten – Cijfer voor portfolio</a:t>
          </a:r>
          <a:endParaRPr lang="nl-NL"/>
        </a:p>
      </dgm:t>
    </dgm:pt>
    <dgm:pt modelId="{E919B723-CC80-4B8D-BBC3-2B8279C4B6C8}" type="parTrans" cxnId="{CC6B1570-7ACB-47E2-BBFE-95FABA0AE1DC}">
      <dgm:prSet/>
      <dgm:spPr/>
      <dgm:t>
        <a:bodyPr/>
        <a:lstStyle/>
        <a:p>
          <a:endParaRPr lang="nl-NL"/>
        </a:p>
      </dgm:t>
    </dgm:pt>
    <dgm:pt modelId="{F77A45FF-C5A9-411A-B24F-BFCEF9691C72}" type="sibTrans" cxnId="{CC6B1570-7ACB-47E2-BBFE-95FABA0AE1DC}">
      <dgm:prSet/>
      <dgm:spPr/>
      <dgm:t>
        <a:bodyPr/>
        <a:lstStyle/>
        <a:p>
          <a:endParaRPr lang="nl-NL"/>
        </a:p>
      </dgm:t>
    </dgm:pt>
    <dgm:pt modelId="{61A22BBF-8DA3-43BC-BAA1-5C48757DFF91}" type="pres">
      <dgm:prSet presAssocID="{24EDBE26-C689-4E0B-8C2D-F0F6A926BD53}" presName="linear" presStyleCnt="0">
        <dgm:presLayoutVars>
          <dgm:animLvl val="lvl"/>
          <dgm:resizeHandles val="exact"/>
        </dgm:presLayoutVars>
      </dgm:prSet>
      <dgm:spPr/>
    </dgm:pt>
    <dgm:pt modelId="{62DD3FF4-6736-4830-876D-2E7A88C99A88}" type="pres">
      <dgm:prSet presAssocID="{A2143C4E-444A-4858-BD57-827F35548AC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E3C110D-A036-476F-B748-34F9D517B761}" type="presOf" srcId="{A2143C4E-444A-4858-BD57-827F35548AC0}" destId="{62DD3FF4-6736-4830-876D-2E7A88C99A88}" srcOrd="0" destOrd="0" presId="urn:microsoft.com/office/officeart/2005/8/layout/vList2"/>
    <dgm:cxn modelId="{CC6B1570-7ACB-47E2-BBFE-95FABA0AE1DC}" srcId="{24EDBE26-C689-4E0B-8C2D-F0F6A926BD53}" destId="{A2143C4E-444A-4858-BD57-827F35548AC0}" srcOrd="0" destOrd="0" parTransId="{E919B723-CC80-4B8D-BBC3-2B8279C4B6C8}" sibTransId="{F77A45FF-C5A9-411A-B24F-BFCEF9691C72}"/>
    <dgm:cxn modelId="{4BF88268-C33E-46B9-8D19-1103C7BA9265}" type="presOf" srcId="{24EDBE26-C689-4E0B-8C2D-F0F6A926BD53}" destId="{61A22BBF-8DA3-43BC-BAA1-5C48757DFF91}" srcOrd="0" destOrd="0" presId="urn:microsoft.com/office/officeart/2005/8/layout/vList2"/>
    <dgm:cxn modelId="{07355E73-9879-4619-A239-02D4B37E06F3}" type="presParOf" srcId="{61A22BBF-8DA3-43BC-BAA1-5C48757DFF91}" destId="{62DD3FF4-6736-4830-876D-2E7A88C99A8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AFE31F4-B7EC-4B9F-A608-E2C5139EC0C0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/>
      <dgm:spPr/>
      <dgm:t>
        <a:bodyPr/>
        <a:lstStyle/>
        <a:p>
          <a:endParaRPr lang="nl-NL"/>
        </a:p>
      </dgm:t>
    </dgm:pt>
    <dgm:pt modelId="{ED0342CB-023A-4735-9B2E-C76E5FFB36D8}">
      <dgm:prSet/>
      <dgm:spPr/>
      <dgm:t>
        <a:bodyPr/>
        <a:lstStyle/>
        <a:p>
          <a:pPr rtl="0"/>
          <a:r>
            <a:rPr lang="nl-NL" smtClean="0"/>
            <a:t>Verslag onderzoek: werken in een groepje maar eigen verslag!</a:t>
          </a:r>
          <a:endParaRPr lang="nl-NL"/>
        </a:p>
      </dgm:t>
    </dgm:pt>
    <dgm:pt modelId="{D5EE04ED-E8FE-4045-9C7B-ECF6907F3D6C}" type="parTrans" cxnId="{E505B122-CC9A-429B-95A6-A6F831A28982}">
      <dgm:prSet/>
      <dgm:spPr/>
      <dgm:t>
        <a:bodyPr/>
        <a:lstStyle/>
        <a:p>
          <a:endParaRPr lang="nl-NL"/>
        </a:p>
      </dgm:t>
    </dgm:pt>
    <dgm:pt modelId="{F9C9B01B-5220-449B-8B7D-3DF8EB2FA512}" type="sibTrans" cxnId="{E505B122-CC9A-429B-95A6-A6F831A28982}">
      <dgm:prSet/>
      <dgm:spPr/>
      <dgm:t>
        <a:bodyPr/>
        <a:lstStyle/>
        <a:p>
          <a:endParaRPr lang="nl-NL"/>
        </a:p>
      </dgm:t>
    </dgm:pt>
    <dgm:pt modelId="{1AB1EAF8-DE21-47EA-9B52-00E43F30282F}">
      <dgm:prSet/>
      <dgm:spPr/>
      <dgm:t>
        <a:bodyPr/>
        <a:lstStyle/>
        <a:p>
          <a:pPr rtl="0"/>
          <a:r>
            <a:rPr lang="nl-NL" smtClean="0"/>
            <a:t>Tekeningen van wortels – stengel – vaatbundel – blad </a:t>
          </a:r>
          <a:endParaRPr lang="nl-NL"/>
        </a:p>
      </dgm:t>
    </dgm:pt>
    <dgm:pt modelId="{8E0E150F-C948-4269-831B-767536ED317A}" type="parTrans" cxnId="{A5B7841A-E1CA-496C-8CDC-E905792E0090}">
      <dgm:prSet/>
      <dgm:spPr/>
      <dgm:t>
        <a:bodyPr/>
        <a:lstStyle/>
        <a:p>
          <a:endParaRPr lang="nl-NL"/>
        </a:p>
      </dgm:t>
    </dgm:pt>
    <dgm:pt modelId="{23267E01-B78D-43FB-97BA-BDFDF02A3C60}" type="sibTrans" cxnId="{A5B7841A-E1CA-496C-8CDC-E905792E0090}">
      <dgm:prSet/>
      <dgm:spPr/>
      <dgm:t>
        <a:bodyPr/>
        <a:lstStyle/>
        <a:p>
          <a:endParaRPr lang="nl-NL"/>
        </a:p>
      </dgm:t>
    </dgm:pt>
    <dgm:pt modelId="{358B9E43-E7E4-4A90-9581-087AC9477AA4}">
      <dgm:prSet/>
      <dgm:spPr/>
      <dgm:t>
        <a:bodyPr/>
        <a:lstStyle/>
        <a:p>
          <a:pPr rtl="0"/>
          <a:r>
            <a:rPr lang="nl-NL" smtClean="0"/>
            <a:t>Kenmerken van bladeren: je zoekt + droogt 3 verschillende bladeren</a:t>
          </a:r>
          <a:endParaRPr lang="nl-NL"/>
        </a:p>
      </dgm:t>
    </dgm:pt>
    <dgm:pt modelId="{0E923E4C-72BF-4CA8-8371-9E5169B408BD}" type="parTrans" cxnId="{6A9E2B48-2A43-45B1-B55F-CAD152A3E754}">
      <dgm:prSet/>
      <dgm:spPr/>
      <dgm:t>
        <a:bodyPr/>
        <a:lstStyle/>
        <a:p>
          <a:endParaRPr lang="nl-NL"/>
        </a:p>
      </dgm:t>
    </dgm:pt>
    <dgm:pt modelId="{75AD382D-17B2-4444-9DF3-334112A386B4}" type="sibTrans" cxnId="{6A9E2B48-2A43-45B1-B55F-CAD152A3E754}">
      <dgm:prSet/>
      <dgm:spPr/>
      <dgm:t>
        <a:bodyPr/>
        <a:lstStyle/>
        <a:p>
          <a:endParaRPr lang="nl-NL"/>
        </a:p>
      </dgm:t>
    </dgm:pt>
    <dgm:pt modelId="{7CFFB8BF-BAEF-4B53-A5D6-A3081243993A}">
      <dgm:prSet/>
      <dgm:spPr/>
      <dgm:t>
        <a:bodyPr/>
        <a:lstStyle/>
        <a:p>
          <a:pPr rtl="0"/>
          <a:r>
            <a:rPr lang="nl-NL" smtClean="0"/>
            <a:t>Mini-poster fotosynthese</a:t>
          </a:r>
          <a:endParaRPr lang="nl-NL"/>
        </a:p>
      </dgm:t>
    </dgm:pt>
    <dgm:pt modelId="{12350E19-1204-4FE5-92D1-0CB0F2E8E4A4}" type="parTrans" cxnId="{9A6ABA90-A007-4D3F-9645-65C5EC877F43}">
      <dgm:prSet/>
      <dgm:spPr/>
      <dgm:t>
        <a:bodyPr/>
        <a:lstStyle/>
        <a:p>
          <a:endParaRPr lang="nl-NL"/>
        </a:p>
      </dgm:t>
    </dgm:pt>
    <dgm:pt modelId="{504E320C-7ACA-49C3-8CC0-D8FE7B9D5918}" type="sibTrans" cxnId="{9A6ABA90-A007-4D3F-9645-65C5EC877F43}">
      <dgm:prSet/>
      <dgm:spPr/>
      <dgm:t>
        <a:bodyPr/>
        <a:lstStyle/>
        <a:p>
          <a:endParaRPr lang="nl-NL"/>
        </a:p>
      </dgm:t>
    </dgm:pt>
    <dgm:pt modelId="{6619A8E0-E990-480C-B2CB-B474E77BCCA0}">
      <dgm:prSet/>
      <dgm:spPr/>
      <dgm:t>
        <a:bodyPr/>
        <a:lstStyle/>
        <a:p>
          <a:pPr rtl="0"/>
          <a:r>
            <a:rPr lang="nl-NL" smtClean="0"/>
            <a:t>Cijfer telt even zwaar als een SO</a:t>
          </a:r>
          <a:endParaRPr lang="nl-NL"/>
        </a:p>
      </dgm:t>
    </dgm:pt>
    <dgm:pt modelId="{0EBAA324-709E-4AAA-9ACF-553CB7D33CF9}" type="parTrans" cxnId="{8E870800-235E-4C60-9E7C-4342D11A6A53}">
      <dgm:prSet/>
      <dgm:spPr/>
      <dgm:t>
        <a:bodyPr/>
        <a:lstStyle/>
        <a:p>
          <a:endParaRPr lang="nl-NL"/>
        </a:p>
      </dgm:t>
    </dgm:pt>
    <dgm:pt modelId="{AEEC511B-67C9-4EA5-BE4D-44838D119556}" type="sibTrans" cxnId="{8E870800-235E-4C60-9E7C-4342D11A6A53}">
      <dgm:prSet/>
      <dgm:spPr/>
      <dgm:t>
        <a:bodyPr/>
        <a:lstStyle/>
        <a:p>
          <a:endParaRPr lang="nl-NL"/>
        </a:p>
      </dgm:t>
    </dgm:pt>
    <dgm:pt modelId="{CE78BE6C-EF0B-48BA-B192-1B3E604BA528}" type="pres">
      <dgm:prSet presAssocID="{4AFE31F4-B7EC-4B9F-A608-E2C5139EC0C0}" presName="linear" presStyleCnt="0">
        <dgm:presLayoutVars>
          <dgm:animLvl val="lvl"/>
          <dgm:resizeHandles val="exact"/>
        </dgm:presLayoutVars>
      </dgm:prSet>
      <dgm:spPr/>
    </dgm:pt>
    <dgm:pt modelId="{4A46AD6B-5E07-4AF9-8336-72A0FF12E370}" type="pres">
      <dgm:prSet presAssocID="{ED0342CB-023A-4735-9B2E-C76E5FFB36D8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769B7C2-B841-4E5E-AAB7-2C8F55232AB0}" type="pres">
      <dgm:prSet presAssocID="{F9C9B01B-5220-449B-8B7D-3DF8EB2FA512}" presName="spacer" presStyleCnt="0"/>
      <dgm:spPr/>
    </dgm:pt>
    <dgm:pt modelId="{2E39587B-3422-497F-885A-E4608015DB06}" type="pres">
      <dgm:prSet presAssocID="{1AB1EAF8-DE21-47EA-9B52-00E43F30282F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B7A3E71A-9B2E-4DAE-B01C-648C8EDE3087}" type="pres">
      <dgm:prSet presAssocID="{23267E01-B78D-43FB-97BA-BDFDF02A3C60}" presName="spacer" presStyleCnt="0"/>
      <dgm:spPr/>
    </dgm:pt>
    <dgm:pt modelId="{F44D4AD3-C58C-4480-A782-A3214B7D71DF}" type="pres">
      <dgm:prSet presAssocID="{358B9E43-E7E4-4A90-9581-087AC9477AA4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61C4188-F4A8-478D-B83D-ECC875DE5547}" type="pres">
      <dgm:prSet presAssocID="{75AD382D-17B2-4444-9DF3-334112A386B4}" presName="spacer" presStyleCnt="0"/>
      <dgm:spPr/>
    </dgm:pt>
    <dgm:pt modelId="{2CCE0650-F244-4102-A644-D928EE0A8A6D}" type="pres">
      <dgm:prSet presAssocID="{7CFFB8BF-BAEF-4B53-A5D6-A3081243993A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49007E25-4287-4CB6-AB1C-4B29ED97D372}" type="pres">
      <dgm:prSet presAssocID="{504E320C-7ACA-49C3-8CC0-D8FE7B9D5918}" presName="spacer" presStyleCnt="0"/>
      <dgm:spPr/>
    </dgm:pt>
    <dgm:pt modelId="{63CCA449-630F-4759-8C25-175959E1E723}" type="pres">
      <dgm:prSet presAssocID="{6619A8E0-E990-480C-B2CB-B474E77BCCA0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315D1EA7-4839-40A0-9AA7-B11C8E5A4447}" type="presOf" srcId="{ED0342CB-023A-4735-9B2E-C76E5FFB36D8}" destId="{4A46AD6B-5E07-4AF9-8336-72A0FF12E370}" srcOrd="0" destOrd="0" presId="urn:microsoft.com/office/officeart/2005/8/layout/vList2"/>
    <dgm:cxn modelId="{F6C1BBCF-CEA1-4F81-BEF7-109BE0970607}" type="presOf" srcId="{6619A8E0-E990-480C-B2CB-B474E77BCCA0}" destId="{63CCA449-630F-4759-8C25-175959E1E723}" srcOrd="0" destOrd="0" presId="urn:microsoft.com/office/officeart/2005/8/layout/vList2"/>
    <dgm:cxn modelId="{E505B122-CC9A-429B-95A6-A6F831A28982}" srcId="{4AFE31F4-B7EC-4B9F-A608-E2C5139EC0C0}" destId="{ED0342CB-023A-4735-9B2E-C76E5FFB36D8}" srcOrd="0" destOrd="0" parTransId="{D5EE04ED-E8FE-4045-9C7B-ECF6907F3D6C}" sibTransId="{F9C9B01B-5220-449B-8B7D-3DF8EB2FA512}"/>
    <dgm:cxn modelId="{6BAF09C9-5832-4609-BFEA-B6EE971350FB}" type="presOf" srcId="{1AB1EAF8-DE21-47EA-9B52-00E43F30282F}" destId="{2E39587B-3422-497F-885A-E4608015DB06}" srcOrd="0" destOrd="0" presId="urn:microsoft.com/office/officeart/2005/8/layout/vList2"/>
    <dgm:cxn modelId="{6A9E2B48-2A43-45B1-B55F-CAD152A3E754}" srcId="{4AFE31F4-B7EC-4B9F-A608-E2C5139EC0C0}" destId="{358B9E43-E7E4-4A90-9581-087AC9477AA4}" srcOrd="2" destOrd="0" parTransId="{0E923E4C-72BF-4CA8-8371-9E5169B408BD}" sibTransId="{75AD382D-17B2-4444-9DF3-334112A386B4}"/>
    <dgm:cxn modelId="{8E870800-235E-4C60-9E7C-4342D11A6A53}" srcId="{4AFE31F4-B7EC-4B9F-A608-E2C5139EC0C0}" destId="{6619A8E0-E990-480C-B2CB-B474E77BCCA0}" srcOrd="4" destOrd="0" parTransId="{0EBAA324-709E-4AAA-9ACF-553CB7D33CF9}" sibTransId="{AEEC511B-67C9-4EA5-BE4D-44838D119556}"/>
    <dgm:cxn modelId="{A5B7841A-E1CA-496C-8CDC-E905792E0090}" srcId="{4AFE31F4-B7EC-4B9F-A608-E2C5139EC0C0}" destId="{1AB1EAF8-DE21-47EA-9B52-00E43F30282F}" srcOrd="1" destOrd="0" parTransId="{8E0E150F-C948-4269-831B-767536ED317A}" sibTransId="{23267E01-B78D-43FB-97BA-BDFDF02A3C60}"/>
    <dgm:cxn modelId="{D8DD5238-ED68-416F-AE56-040C01790217}" type="presOf" srcId="{7CFFB8BF-BAEF-4B53-A5D6-A3081243993A}" destId="{2CCE0650-F244-4102-A644-D928EE0A8A6D}" srcOrd="0" destOrd="0" presId="urn:microsoft.com/office/officeart/2005/8/layout/vList2"/>
    <dgm:cxn modelId="{9A6ABA90-A007-4D3F-9645-65C5EC877F43}" srcId="{4AFE31F4-B7EC-4B9F-A608-E2C5139EC0C0}" destId="{7CFFB8BF-BAEF-4B53-A5D6-A3081243993A}" srcOrd="3" destOrd="0" parTransId="{12350E19-1204-4FE5-92D1-0CB0F2E8E4A4}" sibTransId="{504E320C-7ACA-49C3-8CC0-D8FE7B9D5918}"/>
    <dgm:cxn modelId="{532DC4B8-A2C6-49C7-A14D-E76C58DC5172}" type="presOf" srcId="{358B9E43-E7E4-4A90-9581-087AC9477AA4}" destId="{F44D4AD3-C58C-4480-A782-A3214B7D71DF}" srcOrd="0" destOrd="0" presId="urn:microsoft.com/office/officeart/2005/8/layout/vList2"/>
    <dgm:cxn modelId="{68F3867E-94A8-4FCF-8916-BF21941F657F}" type="presOf" srcId="{4AFE31F4-B7EC-4B9F-A608-E2C5139EC0C0}" destId="{CE78BE6C-EF0B-48BA-B192-1B3E604BA528}" srcOrd="0" destOrd="0" presId="urn:microsoft.com/office/officeart/2005/8/layout/vList2"/>
    <dgm:cxn modelId="{E3DBA8E6-42C6-4EBB-A00E-6DF299DC4BAC}" type="presParOf" srcId="{CE78BE6C-EF0B-48BA-B192-1B3E604BA528}" destId="{4A46AD6B-5E07-4AF9-8336-72A0FF12E370}" srcOrd="0" destOrd="0" presId="urn:microsoft.com/office/officeart/2005/8/layout/vList2"/>
    <dgm:cxn modelId="{59889E3E-03B2-4BEF-842F-4F2F113820A9}" type="presParOf" srcId="{CE78BE6C-EF0B-48BA-B192-1B3E604BA528}" destId="{1769B7C2-B841-4E5E-AAB7-2C8F55232AB0}" srcOrd="1" destOrd="0" presId="urn:microsoft.com/office/officeart/2005/8/layout/vList2"/>
    <dgm:cxn modelId="{1818C880-7BCF-44BC-8A2C-7E3E98818A81}" type="presParOf" srcId="{CE78BE6C-EF0B-48BA-B192-1B3E604BA528}" destId="{2E39587B-3422-497F-885A-E4608015DB06}" srcOrd="2" destOrd="0" presId="urn:microsoft.com/office/officeart/2005/8/layout/vList2"/>
    <dgm:cxn modelId="{720DAC53-D656-4466-B134-CDAB17F3A092}" type="presParOf" srcId="{CE78BE6C-EF0B-48BA-B192-1B3E604BA528}" destId="{B7A3E71A-9B2E-4DAE-B01C-648C8EDE3087}" srcOrd="3" destOrd="0" presId="urn:microsoft.com/office/officeart/2005/8/layout/vList2"/>
    <dgm:cxn modelId="{DB3781A5-C717-4D25-B86B-35C69869F341}" type="presParOf" srcId="{CE78BE6C-EF0B-48BA-B192-1B3E604BA528}" destId="{F44D4AD3-C58C-4480-A782-A3214B7D71DF}" srcOrd="4" destOrd="0" presId="urn:microsoft.com/office/officeart/2005/8/layout/vList2"/>
    <dgm:cxn modelId="{DF0FCB0B-1FD8-449B-B950-31F76F447822}" type="presParOf" srcId="{CE78BE6C-EF0B-48BA-B192-1B3E604BA528}" destId="{161C4188-F4A8-478D-B83D-ECC875DE5547}" srcOrd="5" destOrd="0" presId="urn:microsoft.com/office/officeart/2005/8/layout/vList2"/>
    <dgm:cxn modelId="{1F053C61-1BFD-479E-8857-899543F65DB6}" type="presParOf" srcId="{CE78BE6C-EF0B-48BA-B192-1B3E604BA528}" destId="{2CCE0650-F244-4102-A644-D928EE0A8A6D}" srcOrd="6" destOrd="0" presId="urn:microsoft.com/office/officeart/2005/8/layout/vList2"/>
    <dgm:cxn modelId="{39DAA286-396D-48E0-AAB3-347A79385B0F}" type="presParOf" srcId="{CE78BE6C-EF0B-48BA-B192-1B3E604BA528}" destId="{49007E25-4287-4CB6-AB1C-4B29ED97D372}" srcOrd="7" destOrd="0" presId="urn:microsoft.com/office/officeart/2005/8/layout/vList2"/>
    <dgm:cxn modelId="{F5738352-7A3C-4F87-8D68-1F0028E05B52}" type="presParOf" srcId="{CE78BE6C-EF0B-48BA-B192-1B3E604BA528}" destId="{63CCA449-630F-4759-8C25-175959E1E72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BB643B-5BE4-4166-A9A8-93ACABB36C88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nl-NL"/>
        </a:p>
      </dgm:t>
    </dgm:pt>
    <dgm:pt modelId="{648FC3D4-592B-40D3-BFBF-06ABC18A64F2}">
      <dgm:prSet/>
      <dgm:spPr/>
      <dgm:t>
        <a:bodyPr/>
        <a:lstStyle/>
        <a:p>
          <a:pPr rtl="0"/>
          <a:r>
            <a:rPr lang="nl-NL" dirty="0" smtClean="0"/>
            <a:t>Basisstof 1 Levenscyclus van een plant</a:t>
          </a:r>
        </a:p>
        <a:p>
          <a:pPr rtl="0"/>
          <a:r>
            <a:rPr lang="nl-NL" dirty="0" smtClean="0"/>
            <a:t>Basisstof 6 Het doen van een </a:t>
          </a:r>
          <a:r>
            <a:rPr lang="nl-NL" dirty="0" err="1" smtClean="0"/>
            <a:t>onderzoeksexperiment</a:t>
          </a:r>
          <a:endParaRPr lang="nl-NL" dirty="0" smtClean="0"/>
        </a:p>
      </dgm:t>
    </dgm:pt>
    <dgm:pt modelId="{AACDF634-7A80-4186-B3C9-1EC4036C5F41}" type="parTrans" cxnId="{C59516CB-3C6B-4F5E-8D46-7FA7EC1B70F7}">
      <dgm:prSet/>
      <dgm:spPr/>
      <dgm:t>
        <a:bodyPr/>
        <a:lstStyle/>
        <a:p>
          <a:endParaRPr lang="nl-NL"/>
        </a:p>
      </dgm:t>
    </dgm:pt>
    <dgm:pt modelId="{F96DECD5-C9CE-474E-AF52-344A23B6F3BC}" type="sibTrans" cxnId="{C59516CB-3C6B-4F5E-8D46-7FA7EC1B70F7}">
      <dgm:prSet/>
      <dgm:spPr/>
      <dgm:t>
        <a:bodyPr/>
        <a:lstStyle/>
        <a:p>
          <a:endParaRPr lang="nl-NL"/>
        </a:p>
      </dgm:t>
    </dgm:pt>
    <dgm:pt modelId="{D2008D6E-67BA-4552-9C52-6DCE6DE58BF9}" type="pres">
      <dgm:prSet presAssocID="{9BBB643B-5BE4-4166-A9A8-93ACABB36C88}" presName="linear" presStyleCnt="0">
        <dgm:presLayoutVars>
          <dgm:animLvl val="lvl"/>
          <dgm:resizeHandles val="exact"/>
        </dgm:presLayoutVars>
      </dgm:prSet>
      <dgm:spPr/>
    </dgm:pt>
    <dgm:pt modelId="{B15477E4-6AD7-45F3-A442-0230F34AABDA}" type="pres">
      <dgm:prSet presAssocID="{648FC3D4-592B-40D3-BFBF-06ABC18A64F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7D9E2B6-19BA-4389-8A4D-DBFEE59FF82D}" type="presOf" srcId="{9BBB643B-5BE4-4166-A9A8-93ACABB36C88}" destId="{D2008D6E-67BA-4552-9C52-6DCE6DE58BF9}" srcOrd="0" destOrd="0" presId="urn:microsoft.com/office/officeart/2005/8/layout/vList2"/>
    <dgm:cxn modelId="{C59516CB-3C6B-4F5E-8D46-7FA7EC1B70F7}" srcId="{9BBB643B-5BE4-4166-A9A8-93ACABB36C88}" destId="{648FC3D4-592B-40D3-BFBF-06ABC18A64F2}" srcOrd="0" destOrd="0" parTransId="{AACDF634-7A80-4186-B3C9-1EC4036C5F41}" sibTransId="{F96DECD5-C9CE-474E-AF52-344A23B6F3BC}"/>
    <dgm:cxn modelId="{9923407A-9ABA-4A1E-B984-C5B095F4A79C}" type="presOf" srcId="{648FC3D4-592B-40D3-BFBF-06ABC18A64F2}" destId="{B15477E4-6AD7-45F3-A442-0230F34AABDA}" srcOrd="0" destOrd="0" presId="urn:microsoft.com/office/officeart/2005/8/layout/vList2"/>
    <dgm:cxn modelId="{61D23B41-801B-47BB-9EC7-F077F07D7485}" type="presParOf" srcId="{D2008D6E-67BA-4552-9C52-6DCE6DE58BF9}" destId="{B15477E4-6AD7-45F3-A442-0230F34AABD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8A1CB2E-EA2D-4C40-8D11-3E06EF8E12BA}" type="doc">
      <dgm:prSet loTypeId="urn:microsoft.com/office/officeart/2005/8/layout/vList2" loCatId="list" qsTypeId="urn:microsoft.com/office/officeart/2005/8/quickstyle/3d3" qsCatId="3D" csTypeId="urn:microsoft.com/office/officeart/2005/8/colors/accent6_3" csCatId="accent6"/>
      <dgm:spPr/>
      <dgm:t>
        <a:bodyPr/>
        <a:lstStyle/>
        <a:p>
          <a:endParaRPr lang="nl-NL"/>
        </a:p>
      </dgm:t>
    </dgm:pt>
    <dgm:pt modelId="{3449866F-C6AB-4CF6-BD81-EA298358EDA4}">
      <dgm:prSet/>
      <dgm:spPr/>
      <dgm:t>
        <a:bodyPr/>
        <a:lstStyle/>
        <a:p>
          <a:pPr rtl="0"/>
          <a:r>
            <a:rPr lang="nl-NL" smtClean="0"/>
            <a:t>Levenscyclus van een bruine boon</a:t>
          </a:r>
          <a:endParaRPr lang="nl-NL"/>
        </a:p>
      </dgm:t>
    </dgm:pt>
    <dgm:pt modelId="{5CC070CC-AB84-404E-B028-454864391269}" type="parTrans" cxnId="{5223C6EB-B1A5-40CA-BFAD-89F39486F70E}">
      <dgm:prSet/>
      <dgm:spPr/>
      <dgm:t>
        <a:bodyPr/>
        <a:lstStyle/>
        <a:p>
          <a:endParaRPr lang="nl-NL"/>
        </a:p>
      </dgm:t>
    </dgm:pt>
    <dgm:pt modelId="{BD6D10DF-28F3-41EC-A870-D0D87E7E2A04}" type="sibTrans" cxnId="{5223C6EB-B1A5-40CA-BFAD-89F39486F70E}">
      <dgm:prSet/>
      <dgm:spPr/>
      <dgm:t>
        <a:bodyPr/>
        <a:lstStyle/>
        <a:p>
          <a:endParaRPr lang="nl-NL"/>
        </a:p>
      </dgm:t>
    </dgm:pt>
    <dgm:pt modelId="{C939D97E-A9ED-49C7-90EA-A03FCA2ED1F2}" type="pres">
      <dgm:prSet presAssocID="{E8A1CB2E-EA2D-4C40-8D11-3E06EF8E12BA}" presName="linear" presStyleCnt="0">
        <dgm:presLayoutVars>
          <dgm:animLvl val="lvl"/>
          <dgm:resizeHandles val="exact"/>
        </dgm:presLayoutVars>
      </dgm:prSet>
      <dgm:spPr/>
    </dgm:pt>
    <dgm:pt modelId="{8805CC16-033C-401A-8C8E-628664F096D0}" type="pres">
      <dgm:prSet presAssocID="{3449866F-C6AB-4CF6-BD81-EA298358EDA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A770A88-4C3E-4ABB-AD5A-52A9431F8A19}" type="presOf" srcId="{3449866F-C6AB-4CF6-BD81-EA298358EDA4}" destId="{8805CC16-033C-401A-8C8E-628664F096D0}" srcOrd="0" destOrd="0" presId="urn:microsoft.com/office/officeart/2005/8/layout/vList2"/>
    <dgm:cxn modelId="{5223C6EB-B1A5-40CA-BFAD-89F39486F70E}" srcId="{E8A1CB2E-EA2D-4C40-8D11-3E06EF8E12BA}" destId="{3449866F-C6AB-4CF6-BD81-EA298358EDA4}" srcOrd="0" destOrd="0" parTransId="{5CC070CC-AB84-404E-B028-454864391269}" sibTransId="{BD6D10DF-28F3-41EC-A870-D0D87E7E2A04}"/>
    <dgm:cxn modelId="{E422BC0C-7CC2-4A59-80BC-9EDF90776BA7}" type="presOf" srcId="{E8A1CB2E-EA2D-4C40-8D11-3E06EF8E12BA}" destId="{C939D97E-A9ED-49C7-90EA-A03FCA2ED1F2}" srcOrd="0" destOrd="0" presId="urn:microsoft.com/office/officeart/2005/8/layout/vList2"/>
    <dgm:cxn modelId="{12C65899-0D3E-4290-98AB-38EAE95C8709}" type="presParOf" srcId="{C939D97E-A9ED-49C7-90EA-A03FCA2ED1F2}" destId="{8805CC16-033C-401A-8C8E-628664F096D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E4005E9-D1C9-48EB-BA29-8A7F46304A07}" type="doc">
      <dgm:prSet loTypeId="urn:microsoft.com/office/officeart/2005/8/layout/vList2" loCatId="list" qsTypeId="urn:microsoft.com/office/officeart/2005/8/quickstyle/3d3" qsCatId="3D" csTypeId="urn:microsoft.com/office/officeart/2005/8/colors/accent6_3" csCatId="accent6"/>
      <dgm:spPr/>
      <dgm:t>
        <a:bodyPr/>
        <a:lstStyle/>
        <a:p>
          <a:endParaRPr lang="nl-NL"/>
        </a:p>
      </dgm:t>
    </dgm:pt>
    <dgm:pt modelId="{44D3CC27-42BD-442C-B9BD-828D22737DAF}">
      <dgm:prSet/>
      <dgm:spPr/>
      <dgm:t>
        <a:bodyPr/>
        <a:lstStyle/>
        <a:p>
          <a:pPr rtl="0"/>
          <a:r>
            <a:rPr lang="nl-NL" smtClean="0"/>
            <a:t>Levenscyclus van een bruine boon:</a:t>
          </a:r>
          <a:endParaRPr lang="nl-NL"/>
        </a:p>
      </dgm:t>
    </dgm:pt>
    <dgm:pt modelId="{E95F3FA1-09CC-42B9-8C8B-F4CA6DC87032}" type="parTrans" cxnId="{3225AAC1-4AA1-4644-A0CB-DC1995076BF5}">
      <dgm:prSet/>
      <dgm:spPr/>
      <dgm:t>
        <a:bodyPr/>
        <a:lstStyle/>
        <a:p>
          <a:endParaRPr lang="nl-NL"/>
        </a:p>
      </dgm:t>
    </dgm:pt>
    <dgm:pt modelId="{7049041C-2BEB-4D57-A2F0-8A2E57AF1AB0}" type="sibTrans" cxnId="{3225AAC1-4AA1-4644-A0CB-DC1995076BF5}">
      <dgm:prSet/>
      <dgm:spPr/>
      <dgm:t>
        <a:bodyPr/>
        <a:lstStyle/>
        <a:p>
          <a:endParaRPr lang="nl-NL"/>
        </a:p>
      </dgm:t>
    </dgm:pt>
    <dgm:pt modelId="{F74DC74D-9F6C-4B0E-9CFA-0909917263B0}" type="pres">
      <dgm:prSet presAssocID="{2E4005E9-D1C9-48EB-BA29-8A7F46304A07}" presName="linear" presStyleCnt="0">
        <dgm:presLayoutVars>
          <dgm:animLvl val="lvl"/>
          <dgm:resizeHandles val="exact"/>
        </dgm:presLayoutVars>
      </dgm:prSet>
      <dgm:spPr/>
    </dgm:pt>
    <dgm:pt modelId="{FF6082D7-848D-4F3C-A9B2-A1D5D8D87BD2}" type="pres">
      <dgm:prSet presAssocID="{44D3CC27-42BD-442C-B9BD-828D22737DAF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DEB3224D-0C56-41F3-8613-B193969A2994}" type="presOf" srcId="{44D3CC27-42BD-442C-B9BD-828D22737DAF}" destId="{FF6082D7-848D-4F3C-A9B2-A1D5D8D87BD2}" srcOrd="0" destOrd="0" presId="urn:microsoft.com/office/officeart/2005/8/layout/vList2"/>
    <dgm:cxn modelId="{3225AAC1-4AA1-4644-A0CB-DC1995076BF5}" srcId="{2E4005E9-D1C9-48EB-BA29-8A7F46304A07}" destId="{44D3CC27-42BD-442C-B9BD-828D22737DAF}" srcOrd="0" destOrd="0" parTransId="{E95F3FA1-09CC-42B9-8C8B-F4CA6DC87032}" sibTransId="{7049041C-2BEB-4D57-A2F0-8A2E57AF1AB0}"/>
    <dgm:cxn modelId="{4D0C98B7-2A33-4150-93EC-79404145BAA3}" type="presOf" srcId="{2E4005E9-D1C9-48EB-BA29-8A7F46304A07}" destId="{F74DC74D-9F6C-4B0E-9CFA-0909917263B0}" srcOrd="0" destOrd="0" presId="urn:microsoft.com/office/officeart/2005/8/layout/vList2"/>
    <dgm:cxn modelId="{970F745F-75C1-422A-9234-1019091D210F}" type="presParOf" srcId="{F74DC74D-9F6C-4B0E-9CFA-0909917263B0}" destId="{FF6082D7-848D-4F3C-A9B2-A1D5D8D87BD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9B8232B-96D8-4A6A-A5AC-FD53C63A609B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nl-NL"/>
        </a:p>
      </dgm:t>
    </dgm:pt>
    <dgm:pt modelId="{FA6EECF3-5AEA-4D9D-84BE-4157A3A60E8C}">
      <dgm:prSet/>
      <dgm:spPr/>
      <dgm:t>
        <a:bodyPr/>
        <a:lstStyle/>
        <a:p>
          <a:pPr rtl="0"/>
          <a:r>
            <a:rPr lang="nl-NL" smtClean="0"/>
            <a:t>Een worteltje groeit het eerst</a:t>
          </a:r>
          <a:endParaRPr lang="nl-NL"/>
        </a:p>
      </dgm:t>
    </dgm:pt>
    <dgm:pt modelId="{15325FEC-33EE-42B9-8329-EEB9604857FD}" type="parTrans" cxnId="{6F448896-C14B-484B-98D2-8D2F6F98526A}">
      <dgm:prSet/>
      <dgm:spPr/>
      <dgm:t>
        <a:bodyPr/>
        <a:lstStyle/>
        <a:p>
          <a:endParaRPr lang="nl-NL"/>
        </a:p>
      </dgm:t>
    </dgm:pt>
    <dgm:pt modelId="{C5CB8326-22AB-4F8F-B114-7C493D234019}" type="sibTrans" cxnId="{6F448896-C14B-484B-98D2-8D2F6F98526A}">
      <dgm:prSet/>
      <dgm:spPr/>
      <dgm:t>
        <a:bodyPr/>
        <a:lstStyle/>
        <a:p>
          <a:endParaRPr lang="nl-NL"/>
        </a:p>
      </dgm:t>
    </dgm:pt>
    <dgm:pt modelId="{185BAAA5-B059-4C9D-92C1-6B7AFDD7B1D9}">
      <dgm:prSet/>
      <dgm:spPr/>
      <dgm:t>
        <a:bodyPr/>
        <a:lstStyle/>
        <a:p>
          <a:pPr rtl="0"/>
          <a:r>
            <a:rPr lang="nl-NL" smtClean="0"/>
            <a:t>Dan een stengeltje met blaadjes</a:t>
          </a:r>
          <a:endParaRPr lang="nl-NL"/>
        </a:p>
      </dgm:t>
    </dgm:pt>
    <dgm:pt modelId="{45E90507-5B77-4D0B-9126-F71BEDAE90D1}" type="parTrans" cxnId="{C235498D-854E-4D8F-AA5B-C2E9188D92C4}">
      <dgm:prSet/>
      <dgm:spPr/>
      <dgm:t>
        <a:bodyPr/>
        <a:lstStyle/>
        <a:p>
          <a:endParaRPr lang="nl-NL"/>
        </a:p>
      </dgm:t>
    </dgm:pt>
    <dgm:pt modelId="{4976726E-A88B-4E1D-9148-3DC91F8D583F}" type="sibTrans" cxnId="{C235498D-854E-4D8F-AA5B-C2E9188D92C4}">
      <dgm:prSet/>
      <dgm:spPr/>
      <dgm:t>
        <a:bodyPr/>
        <a:lstStyle/>
        <a:p>
          <a:endParaRPr lang="nl-NL"/>
        </a:p>
      </dgm:t>
    </dgm:pt>
    <dgm:pt modelId="{C102DC7B-F542-4EA2-81B0-C2469FDA9E00}">
      <dgm:prSet/>
      <dgm:spPr/>
      <dgm:t>
        <a:bodyPr/>
        <a:lstStyle/>
        <a:p>
          <a:pPr rtl="0"/>
          <a:r>
            <a:rPr lang="nl-NL" dirty="0" smtClean="0"/>
            <a:t>De plant groeit: meer blaadjes</a:t>
          </a:r>
          <a:endParaRPr lang="nl-NL" dirty="0"/>
        </a:p>
      </dgm:t>
    </dgm:pt>
    <dgm:pt modelId="{E6B98942-BA51-4C06-802F-EC6219D00550}" type="parTrans" cxnId="{0A189D94-D4EB-4E46-AA2E-E53EF95BF5B3}">
      <dgm:prSet/>
      <dgm:spPr/>
      <dgm:t>
        <a:bodyPr/>
        <a:lstStyle/>
        <a:p>
          <a:endParaRPr lang="nl-NL"/>
        </a:p>
      </dgm:t>
    </dgm:pt>
    <dgm:pt modelId="{04124229-E38E-41B5-9EE0-3F62CB788BEF}" type="sibTrans" cxnId="{0A189D94-D4EB-4E46-AA2E-E53EF95BF5B3}">
      <dgm:prSet/>
      <dgm:spPr/>
      <dgm:t>
        <a:bodyPr/>
        <a:lstStyle/>
        <a:p>
          <a:endParaRPr lang="nl-NL"/>
        </a:p>
      </dgm:t>
    </dgm:pt>
    <dgm:pt modelId="{8E2587E8-5BB1-4FA1-9FCF-0AA51939E783}">
      <dgm:prSet/>
      <dgm:spPr/>
      <dgm:t>
        <a:bodyPr/>
        <a:lstStyle/>
        <a:p>
          <a:pPr rtl="0"/>
          <a:r>
            <a:rPr lang="nl-NL" dirty="0" smtClean="0"/>
            <a:t>Er komen bloemen aan de plant</a:t>
          </a:r>
          <a:endParaRPr lang="nl-NL" dirty="0"/>
        </a:p>
      </dgm:t>
    </dgm:pt>
    <dgm:pt modelId="{3853052A-2CA9-438B-ACC3-500ED9BD75CA}" type="parTrans" cxnId="{6B8F3E14-DE6B-4C0E-AA78-DB315FA8DEEF}">
      <dgm:prSet/>
      <dgm:spPr/>
      <dgm:t>
        <a:bodyPr/>
        <a:lstStyle/>
        <a:p>
          <a:endParaRPr lang="nl-NL"/>
        </a:p>
      </dgm:t>
    </dgm:pt>
    <dgm:pt modelId="{78D349C7-99DF-4442-A31E-32F132D393A6}" type="sibTrans" cxnId="{6B8F3E14-DE6B-4C0E-AA78-DB315FA8DEEF}">
      <dgm:prSet/>
      <dgm:spPr/>
      <dgm:t>
        <a:bodyPr/>
        <a:lstStyle/>
        <a:p>
          <a:endParaRPr lang="nl-NL"/>
        </a:p>
      </dgm:t>
    </dgm:pt>
    <dgm:pt modelId="{562DA67E-7044-43C7-AED6-9A53157BC1C9}">
      <dgm:prSet/>
      <dgm:spPr/>
      <dgm:t>
        <a:bodyPr/>
        <a:lstStyle/>
        <a:p>
          <a:pPr rtl="0"/>
          <a:r>
            <a:rPr lang="nl-NL" smtClean="0"/>
            <a:t>De bloemen worden bevrucht</a:t>
          </a:r>
          <a:endParaRPr lang="nl-NL"/>
        </a:p>
      </dgm:t>
    </dgm:pt>
    <dgm:pt modelId="{554A2F0C-0A2A-4D5B-B328-A448C1A5D38E}" type="parTrans" cxnId="{E765BD70-3371-434E-953A-5B514514DBAD}">
      <dgm:prSet/>
      <dgm:spPr/>
      <dgm:t>
        <a:bodyPr/>
        <a:lstStyle/>
        <a:p>
          <a:endParaRPr lang="nl-NL"/>
        </a:p>
      </dgm:t>
    </dgm:pt>
    <dgm:pt modelId="{834BAF42-C2E4-4144-85DF-F91D1185D6E2}" type="sibTrans" cxnId="{E765BD70-3371-434E-953A-5B514514DBAD}">
      <dgm:prSet/>
      <dgm:spPr/>
      <dgm:t>
        <a:bodyPr/>
        <a:lstStyle/>
        <a:p>
          <a:endParaRPr lang="nl-NL"/>
        </a:p>
      </dgm:t>
    </dgm:pt>
    <dgm:pt modelId="{9FE61BF0-EBAD-4A2D-9DC5-34C044B90C7E}">
      <dgm:prSet/>
      <dgm:spPr/>
      <dgm:t>
        <a:bodyPr/>
        <a:lstStyle/>
        <a:p>
          <a:pPr rtl="0"/>
          <a:r>
            <a:rPr lang="nl-NL" dirty="0" smtClean="0"/>
            <a:t>De bloemen veranderen in vruchten</a:t>
          </a:r>
          <a:endParaRPr lang="nl-NL" dirty="0"/>
        </a:p>
      </dgm:t>
    </dgm:pt>
    <dgm:pt modelId="{83D01E33-6425-4C5D-9B82-51B1E00CE0CB}" type="parTrans" cxnId="{C3B978CC-933A-4748-B238-435D417BFD95}">
      <dgm:prSet/>
      <dgm:spPr/>
      <dgm:t>
        <a:bodyPr/>
        <a:lstStyle/>
        <a:p>
          <a:endParaRPr lang="nl-NL"/>
        </a:p>
      </dgm:t>
    </dgm:pt>
    <dgm:pt modelId="{7410C821-5AA9-4382-A282-84AB51541003}" type="sibTrans" cxnId="{C3B978CC-933A-4748-B238-435D417BFD95}">
      <dgm:prSet/>
      <dgm:spPr/>
      <dgm:t>
        <a:bodyPr/>
        <a:lstStyle/>
        <a:p>
          <a:endParaRPr lang="nl-NL"/>
        </a:p>
      </dgm:t>
    </dgm:pt>
    <dgm:pt modelId="{4FE7A474-DA2E-46EA-8AF0-AE81A146B6B0}">
      <dgm:prSet/>
      <dgm:spPr/>
      <dgm:t>
        <a:bodyPr/>
        <a:lstStyle/>
        <a:p>
          <a:pPr rtl="0"/>
          <a:r>
            <a:rPr lang="nl-NL" dirty="0" smtClean="0"/>
            <a:t>De vruchten laten de zaden los</a:t>
          </a:r>
          <a:endParaRPr lang="nl-NL" dirty="0"/>
        </a:p>
      </dgm:t>
    </dgm:pt>
    <dgm:pt modelId="{28634063-24CF-448B-ACBB-52B1DBCBF855}" type="parTrans" cxnId="{74F0D793-7185-4DA1-90FF-0A2D94E51444}">
      <dgm:prSet/>
      <dgm:spPr/>
      <dgm:t>
        <a:bodyPr/>
        <a:lstStyle/>
        <a:p>
          <a:endParaRPr lang="nl-NL"/>
        </a:p>
      </dgm:t>
    </dgm:pt>
    <dgm:pt modelId="{D280795B-1EAC-4667-A598-65ED80CC7EC4}" type="sibTrans" cxnId="{74F0D793-7185-4DA1-90FF-0A2D94E51444}">
      <dgm:prSet/>
      <dgm:spPr/>
      <dgm:t>
        <a:bodyPr/>
        <a:lstStyle/>
        <a:p>
          <a:endParaRPr lang="nl-NL"/>
        </a:p>
      </dgm:t>
    </dgm:pt>
    <dgm:pt modelId="{DD776890-7B1A-4DAE-9014-04F1C06AF803}" type="pres">
      <dgm:prSet presAssocID="{99B8232B-96D8-4A6A-A5AC-FD53C63A609B}" presName="linear" presStyleCnt="0">
        <dgm:presLayoutVars>
          <dgm:animLvl val="lvl"/>
          <dgm:resizeHandles val="exact"/>
        </dgm:presLayoutVars>
      </dgm:prSet>
      <dgm:spPr/>
    </dgm:pt>
    <dgm:pt modelId="{73911E84-6600-47A9-874E-0AFF8F3CE05E}" type="pres">
      <dgm:prSet presAssocID="{FA6EECF3-5AEA-4D9D-84BE-4157A3A60E8C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54B0A41D-8F5C-497F-B829-A0143EC21DBF}" type="pres">
      <dgm:prSet presAssocID="{C5CB8326-22AB-4F8F-B114-7C493D234019}" presName="spacer" presStyleCnt="0"/>
      <dgm:spPr/>
    </dgm:pt>
    <dgm:pt modelId="{3E39B790-4D84-4783-8620-97C733487698}" type="pres">
      <dgm:prSet presAssocID="{185BAAA5-B059-4C9D-92C1-6B7AFDD7B1D9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C316923E-86C9-4B3A-8A57-AA5038CAD455}" type="pres">
      <dgm:prSet presAssocID="{4976726E-A88B-4E1D-9148-3DC91F8D583F}" presName="spacer" presStyleCnt="0"/>
      <dgm:spPr/>
    </dgm:pt>
    <dgm:pt modelId="{395DC1C5-5456-46B6-A6C4-097C6D9BFBF1}" type="pres">
      <dgm:prSet presAssocID="{C102DC7B-F542-4EA2-81B0-C2469FDA9E00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FD0F9AD4-5D59-42E9-BA2A-0F84FCE67363}" type="pres">
      <dgm:prSet presAssocID="{04124229-E38E-41B5-9EE0-3F62CB788BEF}" presName="spacer" presStyleCnt="0"/>
      <dgm:spPr/>
    </dgm:pt>
    <dgm:pt modelId="{3778DBE3-7DD8-4E26-92A1-94F455D0D945}" type="pres">
      <dgm:prSet presAssocID="{8E2587E8-5BB1-4FA1-9FCF-0AA51939E783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B58D67D1-E1B0-49BD-BD37-F9469246B4BE}" type="pres">
      <dgm:prSet presAssocID="{78D349C7-99DF-4442-A31E-32F132D393A6}" presName="spacer" presStyleCnt="0"/>
      <dgm:spPr/>
    </dgm:pt>
    <dgm:pt modelId="{DDB9F9CD-4C5A-4326-9D79-46374FE3F449}" type="pres">
      <dgm:prSet presAssocID="{562DA67E-7044-43C7-AED6-9A53157BC1C9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0FE7BE12-8A4D-43F9-A291-BEE33509B5DF}" type="pres">
      <dgm:prSet presAssocID="{834BAF42-C2E4-4144-85DF-F91D1185D6E2}" presName="spacer" presStyleCnt="0"/>
      <dgm:spPr/>
    </dgm:pt>
    <dgm:pt modelId="{2F932A06-C91C-426A-9613-9105F4725AC9}" type="pres">
      <dgm:prSet presAssocID="{9FE61BF0-EBAD-4A2D-9DC5-34C044B90C7E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BFD2B0E1-F521-4FD2-B16B-D80B8364DA5C}" type="pres">
      <dgm:prSet presAssocID="{7410C821-5AA9-4382-A282-84AB51541003}" presName="spacer" presStyleCnt="0"/>
      <dgm:spPr/>
    </dgm:pt>
    <dgm:pt modelId="{A6181065-E397-49B1-8A44-05182FD062F5}" type="pres">
      <dgm:prSet presAssocID="{4FE7A474-DA2E-46EA-8AF0-AE81A146B6B0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C3B978CC-933A-4748-B238-435D417BFD95}" srcId="{99B8232B-96D8-4A6A-A5AC-FD53C63A609B}" destId="{9FE61BF0-EBAD-4A2D-9DC5-34C044B90C7E}" srcOrd="5" destOrd="0" parTransId="{83D01E33-6425-4C5D-9B82-51B1E00CE0CB}" sibTransId="{7410C821-5AA9-4382-A282-84AB51541003}"/>
    <dgm:cxn modelId="{22EFA6D4-6F34-460A-A1A4-4BFF7C5BB292}" type="presOf" srcId="{8E2587E8-5BB1-4FA1-9FCF-0AA51939E783}" destId="{3778DBE3-7DD8-4E26-92A1-94F455D0D945}" srcOrd="0" destOrd="0" presId="urn:microsoft.com/office/officeart/2005/8/layout/vList2"/>
    <dgm:cxn modelId="{2A10A938-A853-4BEB-A91E-F5AF8FEBA927}" type="presOf" srcId="{185BAAA5-B059-4C9D-92C1-6B7AFDD7B1D9}" destId="{3E39B790-4D84-4783-8620-97C733487698}" srcOrd="0" destOrd="0" presId="urn:microsoft.com/office/officeart/2005/8/layout/vList2"/>
    <dgm:cxn modelId="{74F0D793-7185-4DA1-90FF-0A2D94E51444}" srcId="{99B8232B-96D8-4A6A-A5AC-FD53C63A609B}" destId="{4FE7A474-DA2E-46EA-8AF0-AE81A146B6B0}" srcOrd="6" destOrd="0" parTransId="{28634063-24CF-448B-ACBB-52B1DBCBF855}" sibTransId="{D280795B-1EAC-4667-A598-65ED80CC7EC4}"/>
    <dgm:cxn modelId="{E765BD70-3371-434E-953A-5B514514DBAD}" srcId="{99B8232B-96D8-4A6A-A5AC-FD53C63A609B}" destId="{562DA67E-7044-43C7-AED6-9A53157BC1C9}" srcOrd="4" destOrd="0" parTransId="{554A2F0C-0A2A-4D5B-B328-A448C1A5D38E}" sibTransId="{834BAF42-C2E4-4144-85DF-F91D1185D6E2}"/>
    <dgm:cxn modelId="{D5FD3DB4-65B1-48C2-92D5-4BEAD1727B5B}" type="presOf" srcId="{562DA67E-7044-43C7-AED6-9A53157BC1C9}" destId="{DDB9F9CD-4C5A-4326-9D79-46374FE3F449}" srcOrd="0" destOrd="0" presId="urn:microsoft.com/office/officeart/2005/8/layout/vList2"/>
    <dgm:cxn modelId="{0A189D94-D4EB-4E46-AA2E-E53EF95BF5B3}" srcId="{99B8232B-96D8-4A6A-A5AC-FD53C63A609B}" destId="{C102DC7B-F542-4EA2-81B0-C2469FDA9E00}" srcOrd="2" destOrd="0" parTransId="{E6B98942-BA51-4C06-802F-EC6219D00550}" sibTransId="{04124229-E38E-41B5-9EE0-3F62CB788BEF}"/>
    <dgm:cxn modelId="{4291E484-C5A1-4D1C-8716-16A7519EDEFF}" type="presOf" srcId="{FA6EECF3-5AEA-4D9D-84BE-4157A3A60E8C}" destId="{73911E84-6600-47A9-874E-0AFF8F3CE05E}" srcOrd="0" destOrd="0" presId="urn:microsoft.com/office/officeart/2005/8/layout/vList2"/>
    <dgm:cxn modelId="{BA3E5799-D63A-4C8F-A4D8-553A57C4E070}" type="presOf" srcId="{9FE61BF0-EBAD-4A2D-9DC5-34C044B90C7E}" destId="{2F932A06-C91C-426A-9613-9105F4725AC9}" srcOrd="0" destOrd="0" presId="urn:microsoft.com/office/officeart/2005/8/layout/vList2"/>
    <dgm:cxn modelId="{C235498D-854E-4D8F-AA5B-C2E9188D92C4}" srcId="{99B8232B-96D8-4A6A-A5AC-FD53C63A609B}" destId="{185BAAA5-B059-4C9D-92C1-6B7AFDD7B1D9}" srcOrd="1" destOrd="0" parTransId="{45E90507-5B77-4D0B-9126-F71BEDAE90D1}" sibTransId="{4976726E-A88B-4E1D-9148-3DC91F8D583F}"/>
    <dgm:cxn modelId="{87420177-D0F3-4DF8-891F-B5A14B8BEF21}" type="presOf" srcId="{99B8232B-96D8-4A6A-A5AC-FD53C63A609B}" destId="{DD776890-7B1A-4DAE-9014-04F1C06AF803}" srcOrd="0" destOrd="0" presId="urn:microsoft.com/office/officeart/2005/8/layout/vList2"/>
    <dgm:cxn modelId="{4CF26228-865F-4022-8F1D-CD3502691F3E}" type="presOf" srcId="{C102DC7B-F542-4EA2-81B0-C2469FDA9E00}" destId="{395DC1C5-5456-46B6-A6C4-097C6D9BFBF1}" srcOrd="0" destOrd="0" presId="urn:microsoft.com/office/officeart/2005/8/layout/vList2"/>
    <dgm:cxn modelId="{6F448896-C14B-484B-98D2-8D2F6F98526A}" srcId="{99B8232B-96D8-4A6A-A5AC-FD53C63A609B}" destId="{FA6EECF3-5AEA-4D9D-84BE-4157A3A60E8C}" srcOrd="0" destOrd="0" parTransId="{15325FEC-33EE-42B9-8329-EEB9604857FD}" sibTransId="{C5CB8326-22AB-4F8F-B114-7C493D234019}"/>
    <dgm:cxn modelId="{65C71F47-7BD6-418B-B7FD-5432C2426447}" type="presOf" srcId="{4FE7A474-DA2E-46EA-8AF0-AE81A146B6B0}" destId="{A6181065-E397-49B1-8A44-05182FD062F5}" srcOrd="0" destOrd="0" presId="urn:microsoft.com/office/officeart/2005/8/layout/vList2"/>
    <dgm:cxn modelId="{6B8F3E14-DE6B-4C0E-AA78-DB315FA8DEEF}" srcId="{99B8232B-96D8-4A6A-A5AC-FD53C63A609B}" destId="{8E2587E8-5BB1-4FA1-9FCF-0AA51939E783}" srcOrd="3" destOrd="0" parTransId="{3853052A-2CA9-438B-ACC3-500ED9BD75CA}" sibTransId="{78D349C7-99DF-4442-A31E-32F132D393A6}"/>
    <dgm:cxn modelId="{670C26D6-08A5-41C4-8276-96F5890139CB}" type="presParOf" srcId="{DD776890-7B1A-4DAE-9014-04F1C06AF803}" destId="{73911E84-6600-47A9-874E-0AFF8F3CE05E}" srcOrd="0" destOrd="0" presId="urn:microsoft.com/office/officeart/2005/8/layout/vList2"/>
    <dgm:cxn modelId="{2AA0421C-2D26-4570-B652-5BD17CE6C6A5}" type="presParOf" srcId="{DD776890-7B1A-4DAE-9014-04F1C06AF803}" destId="{54B0A41D-8F5C-497F-B829-A0143EC21DBF}" srcOrd="1" destOrd="0" presId="urn:microsoft.com/office/officeart/2005/8/layout/vList2"/>
    <dgm:cxn modelId="{BF087351-FCFA-415D-840E-81B87058C138}" type="presParOf" srcId="{DD776890-7B1A-4DAE-9014-04F1C06AF803}" destId="{3E39B790-4D84-4783-8620-97C733487698}" srcOrd="2" destOrd="0" presId="urn:microsoft.com/office/officeart/2005/8/layout/vList2"/>
    <dgm:cxn modelId="{2D0D08E4-315B-4CA0-B4CB-3E3F6B4D91B8}" type="presParOf" srcId="{DD776890-7B1A-4DAE-9014-04F1C06AF803}" destId="{C316923E-86C9-4B3A-8A57-AA5038CAD455}" srcOrd="3" destOrd="0" presId="urn:microsoft.com/office/officeart/2005/8/layout/vList2"/>
    <dgm:cxn modelId="{1DCB2B8D-E2AF-430C-9EB7-5192B5976AD9}" type="presParOf" srcId="{DD776890-7B1A-4DAE-9014-04F1C06AF803}" destId="{395DC1C5-5456-46B6-A6C4-097C6D9BFBF1}" srcOrd="4" destOrd="0" presId="urn:microsoft.com/office/officeart/2005/8/layout/vList2"/>
    <dgm:cxn modelId="{A970DFB3-C38A-4F88-A7E8-737C18A03911}" type="presParOf" srcId="{DD776890-7B1A-4DAE-9014-04F1C06AF803}" destId="{FD0F9AD4-5D59-42E9-BA2A-0F84FCE67363}" srcOrd="5" destOrd="0" presId="urn:microsoft.com/office/officeart/2005/8/layout/vList2"/>
    <dgm:cxn modelId="{C091C22B-3D1E-42B5-86DF-535F5429D9D6}" type="presParOf" srcId="{DD776890-7B1A-4DAE-9014-04F1C06AF803}" destId="{3778DBE3-7DD8-4E26-92A1-94F455D0D945}" srcOrd="6" destOrd="0" presId="urn:microsoft.com/office/officeart/2005/8/layout/vList2"/>
    <dgm:cxn modelId="{9B29B127-0468-48BF-A8A3-D872B9AB4B88}" type="presParOf" srcId="{DD776890-7B1A-4DAE-9014-04F1C06AF803}" destId="{B58D67D1-E1B0-49BD-BD37-F9469246B4BE}" srcOrd="7" destOrd="0" presId="urn:microsoft.com/office/officeart/2005/8/layout/vList2"/>
    <dgm:cxn modelId="{D9FF1464-3C7D-47E4-88A0-B2B874779869}" type="presParOf" srcId="{DD776890-7B1A-4DAE-9014-04F1C06AF803}" destId="{DDB9F9CD-4C5A-4326-9D79-46374FE3F449}" srcOrd="8" destOrd="0" presId="urn:microsoft.com/office/officeart/2005/8/layout/vList2"/>
    <dgm:cxn modelId="{3DD7F060-2DEF-4570-8369-0AA5AB15C487}" type="presParOf" srcId="{DD776890-7B1A-4DAE-9014-04F1C06AF803}" destId="{0FE7BE12-8A4D-43F9-A291-BEE33509B5DF}" srcOrd="9" destOrd="0" presId="urn:microsoft.com/office/officeart/2005/8/layout/vList2"/>
    <dgm:cxn modelId="{10FF33AD-48A1-4369-9E28-2C8AE2C8B63F}" type="presParOf" srcId="{DD776890-7B1A-4DAE-9014-04F1C06AF803}" destId="{2F932A06-C91C-426A-9613-9105F4725AC9}" srcOrd="10" destOrd="0" presId="urn:microsoft.com/office/officeart/2005/8/layout/vList2"/>
    <dgm:cxn modelId="{BC1B547B-E0C1-4BFE-89CE-C13715F59FCE}" type="presParOf" srcId="{DD776890-7B1A-4DAE-9014-04F1C06AF803}" destId="{BFD2B0E1-F521-4FD2-B16B-D80B8364DA5C}" srcOrd="11" destOrd="0" presId="urn:microsoft.com/office/officeart/2005/8/layout/vList2"/>
    <dgm:cxn modelId="{00D8C1C0-7202-462B-9D89-F3533FCDDB55}" type="presParOf" srcId="{DD776890-7B1A-4DAE-9014-04F1C06AF803}" destId="{A6181065-E397-49B1-8A44-05182FD062F5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EF53431-5C85-4655-8BC8-8EC2A8E0A797}" type="doc">
      <dgm:prSet loTypeId="urn:microsoft.com/office/officeart/2005/8/layout/vList2" loCatId="list" qsTypeId="urn:microsoft.com/office/officeart/2005/8/quickstyle/3d3" qsCatId="3D" csTypeId="urn:microsoft.com/office/officeart/2005/8/colors/accent6_3" csCatId="accent6"/>
      <dgm:spPr/>
      <dgm:t>
        <a:bodyPr/>
        <a:lstStyle/>
        <a:p>
          <a:endParaRPr lang="nl-NL"/>
        </a:p>
      </dgm:t>
    </dgm:pt>
    <dgm:pt modelId="{6482326B-D305-4924-AE42-B6E4C79988C6}">
      <dgm:prSet/>
      <dgm:spPr/>
      <dgm:t>
        <a:bodyPr/>
        <a:lstStyle/>
        <a:p>
          <a:pPr algn="ctr" rtl="0"/>
          <a:r>
            <a:rPr lang="nl-NL" smtClean="0"/>
            <a:t>Hoe doe je onderzoek?</a:t>
          </a:r>
          <a:endParaRPr lang="nl-NL"/>
        </a:p>
      </dgm:t>
    </dgm:pt>
    <dgm:pt modelId="{1F02ED94-7D73-4FFA-861D-3015823F646A}" type="parTrans" cxnId="{B2388051-C69D-40B7-A5F5-7F8E02E39E9B}">
      <dgm:prSet/>
      <dgm:spPr/>
      <dgm:t>
        <a:bodyPr/>
        <a:lstStyle/>
        <a:p>
          <a:endParaRPr lang="nl-NL"/>
        </a:p>
      </dgm:t>
    </dgm:pt>
    <dgm:pt modelId="{536766C6-809E-4C32-ACF0-D0E181EDDF44}" type="sibTrans" cxnId="{B2388051-C69D-40B7-A5F5-7F8E02E39E9B}">
      <dgm:prSet/>
      <dgm:spPr/>
      <dgm:t>
        <a:bodyPr/>
        <a:lstStyle/>
        <a:p>
          <a:endParaRPr lang="nl-NL"/>
        </a:p>
      </dgm:t>
    </dgm:pt>
    <dgm:pt modelId="{977F12D4-1A77-4D67-8EC9-F625FD459D88}" type="pres">
      <dgm:prSet presAssocID="{BEF53431-5C85-4655-8BC8-8EC2A8E0A797}" presName="linear" presStyleCnt="0">
        <dgm:presLayoutVars>
          <dgm:animLvl val="lvl"/>
          <dgm:resizeHandles val="exact"/>
        </dgm:presLayoutVars>
      </dgm:prSet>
      <dgm:spPr/>
    </dgm:pt>
    <dgm:pt modelId="{454B714F-AA93-4E9A-BC32-BDBC884F5888}" type="pres">
      <dgm:prSet presAssocID="{6482326B-D305-4924-AE42-B6E4C79988C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2388051-C69D-40B7-A5F5-7F8E02E39E9B}" srcId="{BEF53431-5C85-4655-8BC8-8EC2A8E0A797}" destId="{6482326B-D305-4924-AE42-B6E4C79988C6}" srcOrd="0" destOrd="0" parTransId="{1F02ED94-7D73-4FFA-861D-3015823F646A}" sibTransId="{536766C6-809E-4C32-ACF0-D0E181EDDF44}"/>
    <dgm:cxn modelId="{909C8D5F-C1AE-4F39-A275-42949337D2A4}" type="presOf" srcId="{6482326B-D305-4924-AE42-B6E4C79988C6}" destId="{454B714F-AA93-4E9A-BC32-BDBC884F5888}" srcOrd="0" destOrd="0" presId="urn:microsoft.com/office/officeart/2005/8/layout/vList2"/>
    <dgm:cxn modelId="{831CFFA4-BFFF-4049-922A-3346CFE1669B}" type="presOf" srcId="{BEF53431-5C85-4655-8BC8-8EC2A8E0A797}" destId="{977F12D4-1A77-4D67-8EC9-F625FD459D88}" srcOrd="0" destOrd="0" presId="urn:microsoft.com/office/officeart/2005/8/layout/vList2"/>
    <dgm:cxn modelId="{A95A5AFE-AB22-43F5-B61F-F5D281789538}" type="presParOf" srcId="{977F12D4-1A77-4D67-8EC9-F625FD459D88}" destId="{454B714F-AA93-4E9A-BC32-BDBC884F588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F1FDEDA-D5A2-42F2-AC58-044F126AD800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/>
      <dgm:spPr/>
      <dgm:t>
        <a:bodyPr/>
        <a:lstStyle/>
        <a:p>
          <a:endParaRPr lang="nl-NL"/>
        </a:p>
      </dgm:t>
    </dgm:pt>
    <dgm:pt modelId="{E89B711C-9AA4-4188-9005-AD57D7255FD9}">
      <dgm:prSet/>
      <dgm:spPr/>
      <dgm:t>
        <a:bodyPr/>
        <a:lstStyle/>
        <a:p>
          <a:pPr rtl="0"/>
          <a:r>
            <a:rPr lang="nl-NL" smtClean="0"/>
            <a:t>Het begint altijd met een vraag: probleemstelling</a:t>
          </a:r>
          <a:endParaRPr lang="nl-NL"/>
        </a:p>
      </dgm:t>
    </dgm:pt>
    <dgm:pt modelId="{DBA4E9BE-28A2-4E7C-B2E4-0CE374E45D5E}" type="parTrans" cxnId="{39C748B1-D857-4714-BAA1-87E91DEA98F0}">
      <dgm:prSet/>
      <dgm:spPr/>
      <dgm:t>
        <a:bodyPr/>
        <a:lstStyle/>
        <a:p>
          <a:endParaRPr lang="nl-NL"/>
        </a:p>
      </dgm:t>
    </dgm:pt>
    <dgm:pt modelId="{8E5A45CA-92B8-4B76-BF91-7B3BF0C198E9}" type="sibTrans" cxnId="{39C748B1-D857-4714-BAA1-87E91DEA98F0}">
      <dgm:prSet/>
      <dgm:spPr/>
      <dgm:t>
        <a:bodyPr/>
        <a:lstStyle/>
        <a:p>
          <a:endParaRPr lang="nl-NL"/>
        </a:p>
      </dgm:t>
    </dgm:pt>
    <dgm:pt modelId="{49332E9E-BBC3-4814-A0CC-187500367C2E}">
      <dgm:prSet/>
      <dgm:spPr/>
      <dgm:t>
        <a:bodyPr/>
        <a:lstStyle/>
        <a:p>
          <a:pPr rtl="0"/>
          <a:r>
            <a:rPr lang="nl-NL" dirty="0" smtClean="0"/>
            <a:t>Je voorspelt de uitkomst: hypothese</a:t>
          </a:r>
          <a:endParaRPr lang="nl-NL" dirty="0"/>
        </a:p>
      </dgm:t>
    </dgm:pt>
    <dgm:pt modelId="{D4F07D97-2035-4A17-9009-667D067E2DB9}" type="parTrans" cxnId="{01852C90-1A90-4F65-9544-95A8336DCACD}">
      <dgm:prSet/>
      <dgm:spPr/>
      <dgm:t>
        <a:bodyPr/>
        <a:lstStyle/>
        <a:p>
          <a:endParaRPr lang="nl-NL"/>
        </a:p>
      </dgm:t>
    </dgm:pt>
    <dgm:pt modelId="{C7BE5879-9436-45F0-B2F6-8DCDA86CE974}" type="sibTrans" cxnId="{01852C90-1A90-4F65-9544-95A8336DCACD}">
      <dgm:prSet/>
      <dgm:spPr/>
      <dgm:t>
        <a:bodyPr/>
        <a:lstStyle/>
        <a:p>
          <a:endParaRPr lang="nl-NL"/>
        </a:p>
      </dgm:t>
    </dgm:pt>
    <dgm:pt modelId="{CE49E6B6-5689-44B4-BF21-9F9B1F5933F6}">
      <dgm:prSet/>
      <dgm:spPr/>
      <dgm:t>
        <a:bodyPr/>
        <a:lstStyle/>
        <a:p>
          <a:pPr rtl="0"/>
          <a:r>
            <a:rPr lang="nl-NL" smtClean="0"/>
            <a:t>Welke materialen heb je nodig?</a:t>
          </a:r>
          <a:endParaRPr lang="nl-NL"/>
        </a:p>
      </dgm:t>
    </dgm:pt>
    <dgm:pt modelId="{06DC90CB-7E96-4679-AA6E-1F11FDB4222D}" type="parTrans" cxnId="{9743038E-EB4E-4A83-A321-B47019B78ED5}">
      <dgm:prSet/>
      <dgm:spPr/>
      <dgm:t>
        <a:bodyPr/>
        <a:lstStyle/>
        <a:p>
          <a:endParaRPr lang="nl-NL"/>
        </a:p>
      </dgm:t>
    </dgm:pt>
    <dgm:pt modelId="{FB900237-EB1A-4850-A3FD-790AA6E6AD57}" type="sibTrans" cxnId="{9743038E-EB4E-4A83-A321-B47019B78ED5}">
      <dgm:prSet/>
      <dgm:spPr/>
      <dgm:t>
        <a:bodyPr/>
        <a:lstStyle/>
        <a:p>
          <a:endParaRPr lang="nl-NL"/>
        </a:p>
      </dgm:t>
    </dgm:pt>
    <dgm:pt modelId="{0A9561F0-BCAC-4008-9EBB-B322AAB7030B}">
      <dgm:prSet/>
      <dgm:spPr/>
      <dgm:t>
        <a:bodyPr/>
        <a:lstStyle/>
        <a:p>
          <a:pPr rtl="0"/>
          <a:r>
            <a:rPr lang="nl-NL" smtClean="0"/>
            <a:t>Wat ga je precies doen: methode</a:t>
          </a:r>
          <a:endParaRPr lang="nl-NL"/>
        </a:p>
      </dgm:t>
    </dgm:pt>
    <dgm:pt modelId="{D6F254AF-A251-4475-A8B5-1A32BD5DF0FA}" type="parTrans" cxnId="{410B2709-6B6A-4631-AE30-2795212E4AF0}">
      <dgm:prSet/>
      <dgm:spPr/>
      <dgm:t>
        <a:bodyPr/>
        <a:lstStyle/>
        <a:p>
          <a:endParaRPr lang="nl-NL"/>
        </a:p>
      </dgm:t>
    </dgm:pt>
    <dgm:pt modelId="{8AAD1A65-359C-4BA8-84FB-FC50663BA03A}" type="sibTrans" cxnId="{410B2709-6B6A-4631-AE30-2795212E4AF0}">
      <dgm:prSet/>
      <dgm:spPr/>
      <dgm:t>
        <a:bodyPr/>
        <a:lstStyle/>
        <a:p>
          <a:endParaRPr lang="nl-NL"/>
        </a:p>
      </dgm:t>
    </dgm:pt>
    <dgm:pt modelId="{BB3B791F-F72A-4B30-AE0B-B283E3DAC63D}">
      <dgm:prSet/>
      <dgm:spPr/>
      <dgm:t>
        <a:bodyPr/>
        <a:lstStyle/>
        <a:p>
          <a:pPr rtl="0"/>
          <a:r>
            <a:rPr lang="nl-NL" smtClean="0"/>
            <a:t>Wat neem je waar: resultaten</a:t>
          </a:r>
          <a:endParaRPr lang="nl-NL"/>
        </a:p>
      </dgm:t>
    </dgm:pt>
    <dgm:pt modelId="{3449B32C-5D0F-48D0-BA08-9A77F5182B5C}" type="parTrans" cxnId="{742EEA37-8BD6-480A-AA99-C0A0EB6071CB}">
      <dgm:prSet/>
      <dgm:spPr/>
      <dgm:t>
        <a:bodyPr/>
        <a:lstStyle/>
        <a:p>
          <a:endParaRPr lang="nl-NL"/>
        </a:p>
      </dgm:t>
    </dgm:pt>
    <dgm:pt modelId="{EF1EABF4-5297-49D4-9171-CB347F238FE5}" type="sibTrans" cxnId="{742EEA37-8BD6-480A-AA99-C0A0EB6071CB}">
      <dgm:prSet/>
      <dgm:spPr/>
      <dgm:t>
        <a:bodyPr/>
        <a:lstStyle/>
        <a:p>
          <a:endParaRPr lang="nl-NL"/>
        </a:p>
      </dgm:t>
    </dgm:pt>
    <dgm:pt modelId="{AE405C2B-44A6-4F30-814F-A4318B4D85E4}">
      <dgm:prSet/>
      <dgm:spPr/>
      <dgm:t>
        <a:bodyPr/>
        <a:lstStyle/>
        <a:p>
          <a:pPr rtl="0"/>
          <a:r>
            <a:rPr lang="nl-NL" smtClean="0"/>
            <a:t>Wat is de uitkomst: conclusie</a:t>
          </a:r>
          <a:endParaRPr lang="nl-NL"/>
        </a:p>
      </dgm:t>
    </dgm:pt>
    <dgm:pt modelId="{9838B425-0AC7-474A-9C6C-14C47CA012B5}" type="parTrans" cxnId="{6EF49D43-3095-4F05-9505-4993E7F22B99}">
      <dgm:prSet/>
      <dgm:spPr/>
      <dgm:t>
        <a:bodyPr/>
        <a:lstStyle/>
        <a:p>
          <a:endParaRPr lang="nl-NL"/>
        </a:p>
      </dgm:t>
    </dgm:pt>
    <dgm:pt modelId="{A032071B-8F51-4F62-A4DF-C05C52AB2E9D}" type="sibTrans" cxnId="{6EF49D43-3095-4F05-9505-4993E7F22B99}">
      <dgm:prSet/>
      <dgm:spPr/>
      <dgm:t>
        <a:bodyPr/>
        <a:lstStyle/>
        <a:p>
          <a:endParaRPr lang="nl-NL"/>
        </a:p>
      </dgm:t>
    </dgm:pt>
    <dgm:pt modelId="{89FF8C17-2520-4931-BE2D-FA73D304113A}">
      <dgm:prSet/>
      <dgm:spPr/>
      <dgm:t>
        <a:bodyPr/>
        <a:lstStyle/>
        <a:p>
          <a:pPr rtl="0"/>
          <a:r>
            <a:rPr lang="nl-NL" smtClean="0"/>
            <a:t>Wat had je anders of beter kunnen doen?</a:t>
          </a:r>
          <a:endParaRPr lang="nl-NL"/>
        </a:p>
      </dgm:t>
    </dgm:pt>
    <dgm:pt modelId="{BFA9C22B-E7D9-47FF-8B79-7AC5F1613CED}" type="parTrans" cxnId="{3DF0593D-9FEF-4DA0-B58F-81D1F2D79818}">
      <dgm:prSet/>
      <dgm:spPr/>
      <dgm:t>
        <a:bodyPr/>
        <a:lstStyle/>
        <a:p>
          <a:endParaRPr lang="nl-NL"/>
        </a:p>
      </dgm:t>
    </dgm:pt>
    <dgm:pt modelId="{EF4163A0-F538-480E-B2A0-6987C258F3BD}" type="sibTrans" cxnId="{3DF0593D-9FEF-4DA0-B58F-81D1F2D79818}">
      <dgm:prSet/>
      <dgm:spPr/>
      <dgm:t>
        <a:bodyPr/>
        <a:lstStyle/>
        <a:p>
          <a:endParaRPr lang="nl-NL"/>
        </a:p>
      </dgm:t>
    </dgm:pt>
    <dgm:pt modelId="{E540B9A9-78D4-4981-91C1-4C57751EC6E4}" type="pres">
      <dgm:prSet presAssocID="{0F1FDEDA-D5A2-42F2-AC58-044F126AD800}" presName="linear" presStyleCnt="0">
        <dgm:presLayoutVars>
          <dgm:animLvl val="lvl"/>
          <dgm:resizeHandles val="exact"/>
        </dgm:presLayoutVars>
      </dgm:prSet>
      <dgm:spPr/>
    </dgm:pt>
    <dgm:pt modelId="{AD769DE4-73C6-461B-A2AA-79B690C51EFA}" type="pres">
      <dgm:prSet presAssocID="{E89B711C-9AA4-4188-9005-AD57D7255FD9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7C350334-508F-403F-B204-F025867A9F61}" type="pres">
      <dgm:prSet presAssocID="{8E5A45CA-92B8-4B76-BF91-7B3BF0C198E9}" presName="spacer" presStyleCnt="0"/>
      <dgm:spPr/>
    </dgm:pt>
    <dgm:pt modelId="{83E47A72-5FFA-4477-AB86-6B3B1745E320}" type="pres">
      <dgm:prSet presAssocID="{49332E9E-BBC3-4814-A0CC-187500367C2E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8E3B97A2-22AD-4E5C-82F9-F1942CB4CDA3}" type="pres">
      <dgm:prSet presAssocID="{C7BE5879-9436-45F0-B2F6-8DCDA86CE974}" presName="spacer" presStyleCnt="0"/>
      <dgm:spPr/>
    </dgm:pt>
    <dgm:pt modelId="{F81FBFEF-EB20-4DB4-95D3-183BF90F965E}" type="pres">
      <dgm:prSet presAssocID="{CE49E6B6-5689-44B4-BF21-9F9B1F5933F6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D4AF9D31-C5B5-46A7-B63E-C7001AE256A7}" type="pres">
      <dgm:prSet presAssocID="{FB900237-EB1A-4850-A3FD-790AA6E6AD57}" presName="spacer" presStyleCnt="0"/>
      <dgm:spPr/>
    </dgm:pt>
    <dgm:pt modelId="{9DDE7B78-492E-44D6-9CEA-130FF3D2F1B7}" type="pres">
      <dgm:prSet presAssocID="{0A9561F0-BCAC-4008-9EBB-B322AAB7030B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6C1FFB16-1D3F-4395-AEC0-307B14A6554C}" type="pres">
      <dgm:prSet presAssocID="{8AAD1A65-359C-4BA8-84FB-FC50663BA03A}" presName="spacer" presStyleCnt="0"/>
      <dgm:spPr/>
    </dgm:pt>
    <dgm:pt modelId="{F989751C-72FB-4312-A252-0B6EF80B6586}" type="pres">
      <dgm:prSet presAssocID="{BB3B791F-F72A-4B30-AE0B-B283E3DAC63D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229FADF9-0CF7-4A95-9543-B3BF89A67A65}" type="pres">
      <dgm:prSet presAssocID="{EF1EABF4-5297-49D4-9171-CB347F238FE5}" presName="spacer" presStyleCnt="0"/>
      <dgm:spPr/>
    </dgm:pt>
    <dgm:pt modelId="{8BB9638D-6595-4C4E-95D9-1B4FC6F20DDB}" type="pres">
      <dgm:prSet presAssocID="{AE405C2B-44A6-4F30-814F-A4318B4D85E4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C2699C4E-52E3-4EF8-A1DC-647C722D6D43}" type="pres">
      <dgm:prSet presAssocID="{A032071B-8F51-4F62-A4DF-C05C52AB2E9D}" presName="spacer" presStyleCnt="0"/>
      <dgm:spPr/>
    </dgm:pt>
    <dgm:pt modelId="{1E0B0408-288A-4B4C-AE11-165355D1FE50}" type="pres">
      <dgm:prSet presAssocID="{89FF8C17-2520-4931-BE2D-FA73D304113A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29252AE0-0D47-4A4C-84C3-E38CF0374006}" type="presOf" srcId="{49332E9E-BBC3-4814-A0CC-187500367C2E}" destId="{83E47A72-5FFA-4477-AB86-6B3B1745E320}" srcOrd="0" destOrd="0" presId="urn:microsoft.com/office/officeart/2005/8/layout/vList2"/>
    <dgm:cxn modelId="{742EEA37-8BD6-480A-AA99-C0A0EB6071CB}" srcId="{0F1FDEDA-D5A2-42F2-AC58-044F126AD800}" destId="{BB3B791F-F72A-4B30-AE0B-B283E3DAC63D}" srcOrd="4" destOrd="0" parTransId="{3449B32C-5D0F-48D0-BA08-9A77F5182B5C}" sibTransId="{EF1EABF4-5297-49D4-9171-CB347F238FE5}"/>
    <dgm:cxn modelId="{EFC403C4-F654-48DA-9F13-6676E08686E3}" type="presOf" srcId="{E89B711C-9AA4-4188-9005-AD57D7255FD9}" destId="{AD769DE4-73C6-461B-A2AA-79B690C51EFA}" srcOrd="0" destOrd="0" presId="urn:microsoft.com/office/officeart/2005/8/layout/vList2"/>
    <dgm:cxn modelId="{3DF0593D-9FEF-4DA0-B58F-81D1F2D79818}" srcId="{0F1FDEDA-D5A2-42F2-AC58-044F126AD800}" destId="{89FF8C17-2520-4931-BE2D-FA73D304113A}" srcOrd="6" destOrd="0" parTransId="{BFA9C22B-E7D9-47FF-8B79-7AC5F1613CED}" sibTransId="{EF4163A0-F538-480E-B2A0-6987C258F3BD}"/>
    <dgm:cxn modelId="{795987F8-3419-47DD-98C8-4A6942021B98}" type="presOf" srcId="{BB3B791F-F72A-4B30-AE0B-B283E3DAC63D}" destId="{F989751C-72FB-4312-A252-0B6EF80B6586}" srcOrd="0" destOrd="0" presId="urn:microsoft.com/office/officeart/2005/8/layout/vList2"/>
    <dgm:cxn modelId="{9743038E-EB4E-4A83-A321-B47019B78ED5}" srcId="{0F1FDEDA-D5A2-42F2-AC58-044F126AD800}" destId="{CE49E6B6-5689-44B4-BF21-9F9B1F5933F6}" srcOrd="2" destOrd="0" parTransId="{06DC90CB-7E96-4679-AA6E-1F11FDB4222D}" sibTransId="{FB900237-EB1A-4850-A3FD-790AA6E6AD57}"/>
    <dgm:cxn modelId="{410B2709-6B6A-4631-AE30-2795212E4AF0}" srcId="{0F1FDEDA-D5A2-42F2-AC58-044F126AD800}" destId="{0A9561F0-BCAC-4008-9EBB-B322AAB7030B}" srcOrd="3" destOrd="0" parTransId="{D6F254AF-A251-4475-A8B5-1A32BD5DF0FA}" sibTransId="{8AAD1A65-359C-4BA8-84FB-FC50663BA03A}"/>
    <dgm:cxn modelId="{FD1A0CC3-94B0-4BBE-B0D7-41F764064F8C}" type="presOf" srcId="{AE405C2B-44A6-4F30-814F-A4318B4D85E4}" destId="{8BB9638D-6595-4C4E-95D9-1B4FC6F20DDB}" srcOrd="0" destOrd="0" presId="urn:microsoft.com/office/officeart/2005/8/layout/vList2"/>
    <dgm:cxn modelId="{C5281793-B4FF-402C-92B6-562E5B87941B}" type="presOf" srcId="{CE49E6B6-5689-44B4-BF21-9F9B1F5933F6}" destId="{F81FBFEF-EB20-4DB4-95D3-183BF90F965E}" srcOrd="0" destOrd="0" presId="urn:microsoft.com/office/officeart/2005/8/layout/vList2"/>
    <dgm:cxn modelId="{59FDCCD6-52AD-457C-90EF-B91EE19563C6}" type="presOf" srcId="{0A9561F0-BCAC-4008-9EBB-B322AAB7030B}" destId="{9DDE7B78-492E-44D6-9CEA-130FF3D2F1B7}" srcOrd="0" destOrd="0" presId="urn:microsoft.com/office/officeart/2005/8/layout/vList2"/>
    <dgm:cxn modelId="{6EF49D43-3095-4F05-9505-4993E7F22B99}" srcId="{0F1FDEDA-D5A2-42F2-AC58-044F126AD800}" destId="{AE405C2B-44A6-4F30-814F-A4318B4D85E4}" srcOrd="5" destOrd="0" parTransId="{9838B425-0AC7-474A-9C6C-14C47CA012B5}" sibTransId="{A032071B-8F51-4F62-A4DF-C05C52AB2E9D}"/>
    <dgm:cxn modelId="{A8822031-2B6E-4378-A6EE-579AE3712E4C}" type="presOf" srcId="{0F1FDEDA-D5A2-42F2-AC58-044F126AD800}" destId="{E540B9A9-78D4-4981-91C1-4C57751EC6E4}" srcOrd="0" destOrd="0" presId="urn:microsoft.com/office/officeart/2005/8/layout/vList2"/>
    <dgm:cxn modelId="{01852C90-1A90-4F65-9544-95A8336DCACD}" srcId="{0F1FDEDA-D5A2-42F2-AC58-044F126AD800}" destId="{49332E9E-BBC3-4814-A0CC-187500367C2E}" srcOrd="1" destOrd="0" parTransId="{D4F07D97-2035-4A17-9009-667D067E2DB9}" sibTransId="{C7BE5879-9436-45F0-B2F6-8DCDA86CE974}"/>
    <dgm:cxn modelId="{39C748B1-D857-4714-BAA1-87E91DEA98F0}" srcId="{0F1FDEDA-D5A2-42F2-AC58-044F126AD800}" destId="{E89B711C-9AA4-4188-9005-AD57D7255FD9}" srcOrd="0" destOrd="0" parTransId="{DBA4E9BE-28A2-4E7C-B2E4-0CE374E45D5E}" sibTransId="{8E5A45CA-92B8-4B76-BF91-7B3BF0C198E9}"/>
    <dgm:cxn modelId="{F2615DB0-CB7F-46FF-A6C1-BF19CC31BD9D}" type="presOf" srcId="{89FF8C17-2520-4931-BE2D-FA73D304113A}" destId="{1E0B0408-288A-4B4C-AE11-165355D1FE50}" srcOrd="0" destOrd="0" presId="urn:microsoft.com/office/officeart/2005/8/layout/vList2"/>
    <dgm:cxn modelId="{F5120D80-8CC9-4C4A-BAF3-246C1DF4444C}" type="presParOf" srcId="{E540B9A9-78D4-4981-91C1-4C57751EC6E4}" destId="{AD769DE4-73C6-461B-A2AA-79B690C51EFA}" srcOrd="0" destOrd="0" presId="urn:microsoft.com/office/officeart/2005/8/layout/vList2"/>
    <dgm:cxn modelId="{772C4AB9-FCE0-433B-975B-D36199EA24B5}" type="presParOf" srcId="{E540B9A9-78D4-4981-91C1-4C57751EC6E4}" destId="{7C350334-508F-403F-B204-F025867A9F61}" srcOrd="1" destOrd="0" presId="urn:microsoft.com/office/officeart/2005/8/layout/vList2"/>
    <dgm:cxn modelId="{5CCAA9A1-3545-4808-9D12-06796016A04B}" type="presParOf" srcId="{E540B9A9-78D4-4981-91C1-4C57751EC6E4}" destId="{83E47A72-5FFA-4477-AB86-6B3B1745E320}" srcOrd="2" destOrd="0" presId="urn:microsoft.com/office/officeart/2005/8/layout/vList2"/>
    <dgm:cxn modelId="{082F0FB6-7428-4FC7-8326-5E16A84D30B0}" type="presParOf" srcId="{E540B9A9-78D4-4981-91C1-4C57751EC6E4}" destId="{8E3B97A2-22AD-4E5C-82F9-F1942CB4CDA3}" srcOrd="3" destOrd="0" presId="urn:microsoft.com/office/officeart/2005/8/layout/vList2"/>
    <dgm:cxn modelId="{141CDB2E-16D4-47DD-A5CC-590479B552AF}" type="presParOf" srcId="{E540B9A9-78D4-4981-91C1-4C57751EC6E4}" destId="{F81FBFEF-EB20-4DB4-95D3-183BF90F965E}" srcOrd="4" destOrd="0" presId="urn:microsoft.com/office/officeart/2005/8/layout/vList2"/>
    <dgm:cxn modelId="{4F036343-BDE4-49E8-A70A-B489D6920035}" type="presParOf" srcId="{E540B9A9-78D4-4981-91C1-4C57751EC6E4}" destId="{D4AF9D31-C5B5-46A7-B63E-C7001AE256A7}" srcOrd="5" destOrd="0" presId="urn:microsoft.com/office/officeart/2005/8/layout/vList2"/>
    <dgm:cxn modelId="{52E05562-1B96-4AA8-84E0-42FF87393D97}" type="presParOf" srcId="{E540B9A9-78D4-4981-91C1-4C57751EC6E4}" destId="{9DDE7B78-492E-44D6-9CEA-130FF3D2F1B7}" srcOrd="6" destOrd="0" presId="urn:microsoft.com/office/officeart/2005/8/layout/vList2"/>
    <dgm:cxn modelId="{7157AE68-C963-4CDF-8643-7E74FB2AAB38}" type="presParOf" srcId="{E540B9A9-78D4-4981-91C1-4C57751EC6E4}" destId="{6C1FFB16-1D3F-4395-AEC0-307B14A6554C}" srcOrd="7" destOrd="0" presId="urn:microsoft.com/office/officeart/2005/8/layout/vList2"/>
    <dgm:cxn modelId="{32AE9F7F-ECF7-4CCD-B151-E30A25A32835}" type="presParOf" srcId="{E540B9A9-78D4-4981-91C1-4C57751EC6E4}" destId="{F989751C-72FB-4312-A252-0B6EF80B6586}" srcOrd="8" destOrd="0" presId="urn:microsoft.com/office/officeart/2005/8/layout/vList2"/>
    <dgm:cxn modelId="{7FA9C4E7-A9F1-4FF2-973F-0947D442A199}" type="presParOf" srcId="{E540B9A9-78D4-4981-91C1-4C57751EC6E4}" destId="{229FADF9-0CF7-4A95-9543-B3BF89A67A65}" srcOrd="9" destOrd="0" presId="urn:microsoft.com/office/officeart/2005/8/layout/vList2"/>
    <dgm:cxn modelId="{BBE3FD62-A7DC-4F32-91B6-33DCCB741CF4}" type="presParOf" srcId="{E540B9A9-78D4-4981-91C1-4C57751EC6E4}" destId="{8BB9638D-6595-4C4E-95D9-1B4FC6F20DDB}" srcOrd="10" destOrd="0" presId="urn:microsoft.com/office/officeart/2005/8/layout/vList2"/>
    <dgm:cxn modelId="{297F8345-6A93-4CAF-AAC3-350B2D5CA7D7}" type="presParOf" srcId="{E540B9A9-78D4-4981-91C1-4C57751EC6E4}" destId="{C2699C4E-52E3-4EF8-A1DC-647C722D6D43}" srcOrd="11" destOrd="0" presId="urn:microsoft.com/office/officeart/2005/8/layout/vList2"/>
    <dgm:cxn modelId="{6BB920BB-ECE6-49DF-A030-3406B3D7F77D}" type="presParOf" srcId="{E540B9A9-78D4-4981-91C1-4C57751EC6E4}" destId="{1E0B0408-288A-4B4C-AE11-165355D1FE50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2A3AE9A-5324-4347-A992-ED841AD3E42C}" type="doc">
      <dgm:prSet loTypeId="urn:microsoft.com/office/officeart/2005/8/layout/vList2" loCatId="list" qsTypeId="urn:microsoft.com/office/officeart/2005/8/quickstyle/3d3" qsCatId="3D" csTypeId="urn:microsoft.com/office/officeart/2005/8/colors/accent6_3" csCatId="accent6" phldr="1"/>
      <dgm:spPr/>
      <dgm:t>
        <a:bodyPr/>
        <a:lstStyle/>
        <a:p>
          <a:endParaRPr lang="nl-NL"/>
        </a:p>
      </dgm:t>
    </dgm:pt>
    <dgm:pt modelId="{BC3E311B-AEB4-4DA6-A261-9F47C2C2075D}">
      <dgm:prSet/>
      <dgm:spPr/>
      <dgm:t>
        <a:bodyPr/>
        <a:lstStyle/>
        <a:p>
          <a:pPr rtl="0"/>
          <a:r>
            <a:rPr lang="nl-NL" dirty="0" smtClean="0"/>
            <a:t>Onderzoek naar de kieming van tuinkers</a:t>
          </a:r>
          <a:endParaRPr lang="nl-NL" dirty="0"/>
        </a:p>
      </dgm:t>
    </dgm:pt>
    <dgm:pt modelId="{5326A3C0-727E-49FC-BF30-0E7C14FC892A}" type="parTrans" cxnId="{7A382541-EE6B-4369-9154-D28BDECEAE3B}">
      <dgm:prSet/>
      <dgm:spPr/>
      <dgm:t>
        <a:bodyPr/>
        <a:lstStyle/>
        <a:p>
          <a:endParaRPr lang="nl-NL"/>
        </a:p>
      </dgm:t>
    </dgm:pt>
    <dgm:pt modelId="{1C86DF67-B0FB-4013-842A-797855C52FDA}" type="sibTrans" cxnId="{7A382541-EE6B-4369-9154-D28BDECEAE3B}">
      <dgm:prSet/>
      <dgm:spPr/>
      <dgm:t>
        <a:bodyPr/>
        <a:lstStyle/>
        <a:p>
          <a:endParaRPr lang="nl-NL"/>
        </a:p>
      </dgm:t>
    </dgm:pt>
    <dgm:pt modelId="{CD13CA5D-F8D2-46B6-B12A-4D1282E3F0CE}" type="pres">
      <dgm:prSet presAssocID="{42A3AE9A-5324-4347-A992-ED841AD3E42C}" presName="linear" presStyleCnt="0">
        <dgm:presLayoutVars>
          <dgm:animLvl val="lvl"/>
          <dgm:resizeHandles val="exact"/>
        </dgm:presLayoutVars>
      </dgm:prSet>
      <dgm:spPr/>
    </dgm:pt>
    <dgm:pt modelId="{5126AD3E-5705-4211-8418-5282EFC7D89E}" type="pres">
      <dgm:prSet presAssocID="{BC3E311B-AEB4-4DA6-A261-9F47C2C2075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27A7919-C0F5-4467-839A-A7BE8D4A2DE1}" type="presOf" srcId="{42A3AE9A-5324-4347-A992-ED841AD3E42C}" destId="{CD13CA5D-F8D2-46B6-B12A-4D1282E3F0CE}" srcOrd="0" destOrd="0" presId="urn:microsoft.com/office/officeart/2005/8/layout/vList2"/>
    <dgm:cxn modelId="{7A382541-EE6B-4369-9154-D28BDECEAE3B}" srcId="{42A3AE9A-5324-4347-A992-ED841AD3E42C}" destId="{BC3E311B-AEB4-4DA6-A261-9F47C2C2075D}" srcOrd="0" destOrd="0" parTransId="{5326A3C0-727E-49FC-BF30-0E7C14FC892A}" sibTransId="{1C86DF67-B0FB-4013-842A-797855C52FDA}"/>
    <dgm:cxn modelId="{7D1E5840-CE28-4959-A9B3-33C0BEEB0F3F}" type="presOf" srcId="{BC3E311B-AEB4-4DA6-A261-9F47C2C2075D}" destId="{5126AD3E-5705-4211-8418-5282EFC7D89E}" srcOrd="0" destOrd="0" presId="urn:microsoft.com/office/officeart/2005/8/layout/vList2"/>
    <dgm:cxn modelId="{FF5634B5-8F39-4546-9399-89A5A3CC0AE6}" type="presParOf" srcId="{CD13CA5D-F8D2-46B6-B12A-4D1282E3F0CE}" destId="{5126AD3E-5705-4211-8418-5282EFC7D89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5CECDBD-6157-4F67-9C40-D07DD28708E8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/>
      <dgm:spPr/>
      <dgm:t>
        <a:bodyPr/>
        <a:lstStyle/>
        <a:p>
          <a:endParaRPr lang="nl-NL"/>
        </a:p>
      </dgm:t>
    </dgm:pt>
    <dgm:pt modelId="{DE410A04-C74E-4567-AF97-BD45F8985D3F}">
      <dgm:prSet custT="1"/>
      <dgm:spPr/>
      <dgm:t>
        <a:bodyPr/>
        <a:lstStyle/>
        <a:p>
          <a:pPr rtl="0"/>
          <a:r>
            <a:rPr lang="nl-NL" sz="2400" smtClean="0"/>
            <a:t>Klas wordt opgedeeld in groepjes van vier</a:t>
          </a:r>
          <a:endParaRPr lang="nl-NL" sz="2400"/>
        </a:p>
      </dgm:t>
    </dgm:pt>
    <dgm:pt modelId="{B7709C1D-BA5F-4DD9-B210-C5774166B8DF}" type="parTrans" cxnId="{3068688B-DAB1-449A-9081-0611FA4B6305}">
      <dgm:prSet/>
      <dgm:spPr/>
      <dgm:t>
        <a:bodyPr/>
        <a:lstStyle/>
        <a:p>
          <a:endParaRPr lang="nl-NL" sz="2400"/>
        </a:p>
      </dgm:t>
    </dgm:pt>
    <dgm:pt modelId="{5B5EE865-6254-4DBC-817B-5A3C93F805E7}" type="sibTrans" cxnId="{3068688B-DAB1-449A-9081-0611FA4B6305}">
      <dgm:prSet/>
      <dgm:spPr/>
      <dgm:t>
        <a:bodyPr/>
        <a:lstStyle/>
        <a:p>
          <a:endParaRPr lang="nl-NL" sz="2400"/>
        </a:p>
      </dgm:t>
    </dgm:pt>
    <dgm:pt modelId="{8A4C7604-FE8C-4E1B-AF40-46C501C45F5B}">
      <dgm:prSet custT="1"/>
      <dgm:spPr/>
      <dgm:t>
        <a:bodyPr/>
        <a:lstStyle/>
        <a:p>
          <a:pPr rtl="0"/>
          <a:r>
            <a:rPr lang="nl-NL" sz="2400" smtClean="0"/>
            <a:t>Je bedenkt iets wat invloed kan hebben op kieming</a:t>
          </a:r>
          <a:endParaRPr lang="nl-NL" sz="2400"/>
        </a:p>
      </dgm:t>
    </dgm:pt>
    <dgm:pt modelId="{B90C7505-053B-49CC-AD36-EDC715CCC3CC}" type="parTrans" cxnId="{9B5606AA-EB25-4C2F-9FFC-8254BB98BD19}">
      <dgm:prSet/>
      <dgm:spPr/>
      <dgm:t>
        <a:bodyPr/>
        <a:lstStyle/>
        <a:p>
          <a:endParaRPr lang="nl-NL" sz="2400"/>
        </a:p>
      </dgm:t>
    </dgm:pt>
    <dgm:pt modelId="{187E0C6A-C866-4ADB-AB2A-A6C720E0C1A7}" type="sibTrans" cxnId="{9B5606AA-EB25-4C2F-9FFC-8254BB98BD19}">
      <dgm:prSet/>
      <dgm:spPr/>
      <dgm:t>
        <a:bodyPr/>
        <a:lstStyle/>
        <a:p>
          <a:endParaRPr lang="nl-NL" sz="2400"/>
        </a:p>
      </dgm:t>
    </dgm:pt>
    <dgm:pt modelId="{4FE69107-0C81-4FC3-B840-646B8C1CD1C7}">
      <dgm:prSet custT="1"/>
      <dgm:spPr/>
      <dgm:t>
        <a:bodyPr/>
        <a:lstStyle/>
        <a:p>
          <a:pPr rtl="0"/>
          <a:r>
            <a:rPr lang="nl-NL" sz="2400" smtClean="0"/>
            <a:t>Je maakt een werkplan</a:t>
          </a:r>
          <a:endParaRPr lang="nl-NL" sz="2400"/>
        </a:p>
      </dgm:t>
    </dgm:pt>
    <dgm:pt modelId="{5AA02D10-3B01-41C3-94FA-89900A757F74}" type="parTrans" cxnId="{72E3EB76-A9F8-45E6-9E8A-282F0051C5FB}">
      <dgm:prSet/>
      <dgm:spPr/>
      <dgm:t>
        <a:bodyPr/>
        <a:lstStyle/>
        <a:p>
          <a:endParaRPr lang="nl-NL" sz="2400"/>
        </a:p>
      </dgm:t>
    </dgm:pt>
    <dgm:pt modelId="{B77F109C-F861-43F8-B498-E7674B1EFCF2}" type="sibTrans" cxnId="{72E3EB76-A9F8-45E6-9E8A-282F0051C5FB}">
      <dgm:prSet/>
      <dgm:spPr/>
      <dgm:t>
        <a:bodyPr/>
        <a:lstStyle/>
        <a:p>
          <a:endParaRPr lang="nl-NL" sz="2400"/>
        </a:p>
      </dgm:t>
    </dgm:pt>
    <dgm:pt modelId="{38F4B183-06C3-4147-9B0B-8D2C20F474C4}">
      <dgm:prSet custT="1"/>
      <dgm:spPr/>
      <dgm:t>
        <a:bodyPr/>
        <a:lstStyle/>
        <a:p>
          <a:pPr rtl="0"/>
          <a:r>
            <a:rPr lang="nl-NL" sz="2400" smtClean="0"/>
            <a:t>Je voert het onderzoek dubbel uit: proefgroep + controlegroep</a:t>
          </a:r>
          <a:endParaRPr lang="nl-NL" sz="2400"/>
        </a:p>
      </dgm:t>
    </dgm:pt>
    <dgm:pt modelId="{FA213C30-AAA5-4401-847C-7958B362DD5F}" type="parTrans" cxnId="{17EA4377-E434-4631-B48E-EC7797DB01EE}">
      <dgm:prSet/>
      <dgm:spPr/>
      <dgm:t>
        <a:bodyPr/>
        <a:lstStyle/>
        <a:p>
          <a:endParaRPr lang="nl-NL" sz="2400"/>
        </a:p>
      </dgm:t>
    </dgm:pt>
    <dgm:pt modelId="{0302BD28-8C99-4165-BCFD-DFB655941A3F}" type="sibTrans" cxnId="{17EA4377-E434-4631-B48E-EC7797DB01EE}">
      <dgm:prSet/>
      <dgm:spPr/>
      <dgm:t>
        <a:bodyPr/>
        <a:lstStyle/>
        <a:p>
          <a:endParaRPr lang="nl-NL" sz="2400"/>
        </a:p>
      </dgm:t>
    </dgm:pt>
    <dgm:pt modelId="{A34116E5-8688-4A1D-9A66-0C3460B82606}">
      <dgm:prSet custT="1"/>
      <dgm:spPr/>
      <dgm:t>
        <a:bodyPr/>
        <a:lstStyle/>
        <a:p>
          <a:pPr rtl="0"/>
          <a:r>
            <a:rPr lang="nl-NL" sz="2400" smtClean="0"/>
            <a:t>Twee reageerbuizen</a:t>
          </a:r>
          <a:endParaRPr lang="nl-NL" sz="2400"/>
        </a:p>
      </dgm:t>
    </dgm:pt>
    <dgm:pt modelId="{71CF07F2-7F77-44EF-909D-B12AF4FB983B}" type="parTrans" cxnId="{849CD51F-2F51-4FB6-A1B5-A8AF4070DEE7}">
      <dgm:prSet/>
      <dgm:spPr/>
      <dgm:t>
        <a:bodyPr/>
        <a:lstStyle/>
        <a:p>
          <a:endParaRPr lang="nl-NL" sz="2400"/>
        </a:p>
      </dgm:t>
    </dgm:pt>
    <dgm:pt modelId="{43579DB0-58ED-44CC-88CC-01333FD8ADB4}" type="sibTrans" cxnId="{849CD51F-2F51-4FB6-A1B5-A8AF4070DEE7}">
      <dgm:prSet/>
      <dgm:spPr/>
      <dgm:t>
        <a:bodyPr/>
        <a:lstStyle/>
        <a:p>
          <a:endParaRPr lang="nl-NL" sz="2400"/>
        </a:p>
      </dgm:t>
    </dgm:pt>
    <dgm:pt modelId="{D56578C5-2417-427B-BE8A-EE68263420C8}">
      <dgm:prSet custT="1"/>
      <dgm:spPr/>
      <dgm:t>
        <a:bodyPr/>
        <a:lstStyle/>
        <a:p>
          <a:pPr rtl="0"/>
          <a:r>
            <a:rPr lang="nl-NL" sz="2400" smtClean="0"/>
            <a:t>Watten + water </a:t>
          </a:r>
          <a:endParaRPr lang="nl-NL" sz="2400"/>
        </a:p>
      </dgm:t>
    </dgm:pt>
    <dgm:pt modelId="{BE34CBE8-76A5-482A-9967-E54101C0C4B7}" type="parTrans" cxnId="{D05FF7AD-DE94-4C4B-A8A2-422B46A1469A}">
      <dgm:prSet/>
      <dgm:spPr/>
      <dgm:t>
        <a:bodyPr/>
        <a:lstStyle/>
        <a:p>
          <a:endParaRPr lang="nl-NL" sz="2400"/>
        </a:p>
      </dgm:t>
    </dgm:pt>
    <dgm:pt modelId="{080AEB14-CC31-4A89-B481-7509FB28D0F6}" type="sibTrans" cxnId="{D05FF7AD-DE94-4C4B-A8A2-422B46A1469A}">
      <dgm:prSet/>
      <dgm:spPr/>
      <dgm:t>
        <a:bodyPr/>
        <a:lstStyle/>
        <a:p>
          <a:endParaRPr lang="nl-NL" sz="2400"/>
        </a:p>
      </dgm:t>
    </dgm:pt>
    <dgm:pt modelId="{16036161-9E51-4820-9E9E-5EBEEBECA893}">
      <dgm:prSet custT="1"/>
      <dgm:spPr/>
      <dgm:t>
        <a:bodyPr/>
        <a:lstStyle/>
        <a:p>
          <a:pPr rtl="0"/>
          <a:r>
            <a:rPr lang="nl-NL" sz="2400" smtClean="0"/>
            <a:t>Elke reageerbuis: 10 zaden</a:t>
          </a:r>
          <a:endParaRPr lang="nl-NL" sz="2400"/>
        </a:p>
      </dgm:t>
    </dgm:pt>
    <dgm:pt modelId="{980CB4BB-C3B4-4359-9DD3-0FCD76CA5190}" type="parTrans" cxnId="{A9D38CAC-38BF-4BD5-B77F-867BCC0417CF}">
      <dgm:prSet/>
      <dgm:spPr/>
      <dgm:t>
        <a:bodyPr/>
        <a:lstStyle/>
        <a:p>
          <a:endParaRPr lang="nl-NL" sz="2400"/>
        </a:p>
      </dgm:t>
    </dgm:pt>
    <dgm:pt modelId="{864AC163-B142-46D4-ACAF-8983BD3CE70A}" type="sibTrans" cxnId="{A9D38CAC-38BF-4BD5-B77F-867BCC0417CF}">
      <dgm:prSet/>
      <dgm:spPr/>
      <dgm:t>
        <a:bodyPr/>
        <a:lstStyle/>
        <a:p>
          <a:endParaRPr lang="nl-NL" sz="2400"/>
        </a:p>
      </dgm:t>
    </dgm:pt>
    <dgm:pt modelId="{2CE18BF4-8031-4283-BA1C-C619BB68A112}" type="pres">
      <dgm:prSet presAssocID="{D5CECDBD-6157-4F67-9C40-D07DD28708E8}" presName="linear" presStyleCnt="0">
        <dgm:presLayoutVars>
          <dgm:animLvl val="lvl"/>
          <dgm:resizeHandles val="exact"/>
        </dgm:presLayoutVars>
      </dgm:prSet>
      <dgm:spPr/>
    </dgm:pt>
    <dgm:pt modelId="{369584C3-3743-4496-BB42-514B4E4D9AF2}" type="pres">
      <dgm:prSet presAssocID="{DE410A04-C74E-4567-AF97-BD45F8985D3F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2663520F-516E-4996-BB21-145C10AE47EE}" type="pres">
      <dgm:prSet presAssocID="{5B5EE865-6254-4DBC-817B-5A3C93F805E7}" presName="spacer" presStyleCnt="0"/>
      <dgm:spPr/>
    </dgm:pt>
    <dgm:pt modelId="{98121DD5-9C67-47B3-BAB2-436341FE7F6C}" type="pres">
      <dgm:prSet presAssocID="{8A4C7604-FE8C-4E1B-AF40-46C501C45F5B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58BC990C-1AF2-4BF1-9EDA-00B389276EC3}" type="pres">
      <dgm:prSet presAssocID="{187E0C6A-C866-4ADB-AB2A-A6C720E0C1A7}" presName="spacer" presStyleCnt="0"/>
      <dgm:spPr/>
    </dgm:pt>
    <dgm:pt modelId="{549C3175-8383-4611-8DDB-16D749D5FC3A}" type="pres">
      <dgm:prSet presAssocID="{4FE69107-0C81-4FC3-B840-646B8C1CD1C7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61B33341-5DAC-436B-97DE-7D732EDFB45A}" type="pres">
      <dgm:prSet presAssocID="{B77F109C-F861-43F8-B498-E7674B1EFCF2}" presName="spacer" presStyleCnt="0"/>
      <dgm:spPr/>
    </dgm:pt>
    <dgm:pt modelId="{0F9AF045-C79D-464C-9C6C-989242C76885}" type="pres">
      <dgm:prSet presAssocID="{38F4B183-06C3-4147-9B0B-8D2C20F474C4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8A34E313-C829-4078-8185-58BB2AF9BD85}" type="pres">
      <dgm:prSet presAssocID="{0302BD28-8C99-4165-BCFD-DFB655941A3F}" presName="spacer" presStyleCnt="0"/>
      <dgm:spPr/>
    </dgm:pt>
    <dgm:pt modelId="{861380C7-AF1E-4B54-9608-CFDC0C4A8F91}" type="pres">
      <dgm:prSet presAssocID="{A34116E5-8688-4A1D-9A66-0C3460B82606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9B68A996-A0AD-421A-AAA1-CF3EA441B4E1}" type="pres">
      <dgm:prSet presAssocID="{43579DB0-58ED-44CC-88CC-01333FD8ADB4}" presName="spacer" presStyleCnt="0"/>
      <dgm:spPr/>
    </dgm:pt>
    <dgm:pt modelId="{82D23FC5-8271-4D8A-958D-C71483C4F6D5}" type="pres">
      <dgm:prSet presAssocID="{D56578C5-2417-427B-BE8A-EE68263420C8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C1EE97A6-9AAB-45EB-B839-EBE1CF697848}" type="pres">
      <dgm:prSet presAssocID="{080AEB14-CC31-4A89-B481-7509FB28D0F6}" presName="spacer" presStyleCnt="0"/>
      <dgm:spPr/>
    </dgm:pt>
    <dgm:pt modelId="{903CC87F-BEB6-46A3-A706-F0CE1F83B49D}" type="pres">
      <dgm:prSet presAssocID="{16036161-9E51-4820-9E9E-5EBEEBECA893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17EA4377-E434-4631-B48E-EC7797DB01EE}" srcId="{D5CECDBD-6157-4F67-9C40-D07DD28708E8}" destId="{38F4B183-06C3-4147-9B0B-8D2C20F474C4}" srcOrd="3" destOrd="0" parTransId="{FA213C30-AAA5-4401-847C-7958B362DD5F}" sibTransId="{0302BD28-8C99-4165-BCFD-DFB655941A3F}"/>
    <dgm:cxn modelId="{3068688B-DAB1-449A-9081-0611FA4B6305}" srcId="{D5CECDBD-6157-4F67-9C40-D07DD28708E8}" destId="{DE410A04-C74E-4567-AF97-BD45F8985D3F}" srcOrd="0" destOrd="0" parTransId="{B7709C1D-BA5F-4DD9-B210-C5774166B8DF}" sibTransId="{5B5EE865-6254-4DBC-817B-5A3C93F805E7}"/>
    <dgm:cxn modelId="{0856AC1D-4519-4EF5-B462-03FC756EBDF5}" type="presOf" srcId="{D5CECDBD-6157-4F67-9C40-D07DD28708E8}" destId="{2CE18BF4-8031-4283-BA1C-C619BB68A112}" srcOrd="0" destOrd="0" presId="urn:microsoft.com/office/officeart/2005/8/layout/vList2"/>
    <dgm:cxn modelId="{CA5E5500-2BAE-42AB-A619-5FEDEB044939}" type="presOf" srcId="{4FE69107-0C81-4FC3-B840-646B8C1CD1C7}" destId="{549C3175-8383-4611-8DDB-16D749D5FC3A}" srcOrd="0" destOrd="0" presId="urn:microsoft.com/office/officeart/2005/8/layout/vList2"/>
    <dgm:cxn modelId="{F6B7135D-889E-4D6A-B2E1-BFA25CC771CF}" type="presOf" srcId="{D56578C5-2417-427B-BE8A-EE68263420C8}" destId="{82D23FC5-8271-4D8A-958D-C71483C4F6D5}" srcOrd="0" destOrd="0" presId="urn:microsoft.com/office/officeart/2005/8/layout/vList2"/>
    <dgm:cxn modelId="{A9D38CAC-38BF-4BD5-B77F-867BCC0417CF}" srcId="{D5CECDBD-6157-4F67-9C40-D07DD28708E8}" destId="{16036161-9E51-4820-9E9E-5EBEEBECA893}" srcOrd="6" destOrd="0" parTransId="{980CB4BB-C3B4-4359-9DD3-0FCD76CA5190}" sibTransId="{864AC163-B142-46D4-ACAF-8983BD3CE70A}"/>
    <dgm:cxn modelId="{D05FF7AD-DE94-4C4B-A8A2-422B46A1469A}" srcId="{D5CECDBD-6157-4F67-9C40-D07DD28708E8}" destId="{D56578C5-2417-427B-BE8A-EE68263420C8}" srcOrd="5" destOrd="0" parTransId="{BE34CBE8-76A5-482A-9967-E54101C0C4B7}" sibTransId="{080AEB14-CC31-4A89-B481-7509FB28D0F6}"/>
    <dgm:cxn modelId="{0BC92D31-1829-4CA2-96C1-202885BD3853}" type="presOf" srcId="{16036161-9E51-4820-9E9E-5EBEEBECA893}" destId="{903CC87F-BEB6-46A3-A706-F0CE1F83B49D}" srcOrd="0" destOrd="0" presId="urn:microsoft.com/office/officeart/2005/8/layout/vList2"/>
    <dgm:cxn modelId="{72E3EB76-A9F8-45E6-9E8A-282F0051C5FB}" srcId="{D5CECDBD-6157-4F67-9C40-D07DD28708E8}" destId="{4FE69107-0C81-4FC3-B840-646B8C1CD1C7}" srcOrd="2" destOrd="0" parTransId="{5AA02D10-3B01-41C3-94FA-89900A757F74}" sibTransId="{B77F109C-F861-43F8-B498-E7674B1EFCF2}"/>
    <dgm:cxn modelId="{849CD51F-2F51-4FB6-A1B5-A8AF4070DEE7}" srcId="{D5CECDBD-6157-4F67-9C40-D07DD28708E8}" destId="{A34116E5-8688-4A1D-9A66-0C3460B82606}" srcOrd="4" destOrd="0" parTransId="{71CF07F2-7F77-44EF-909D-B12AF4FB983B}" sibTransId="{43579DB0-58ED-44CC-88CC-01333FD8ADB4}"/>
    <dgm:cxn modelId="{F48D7E54-F721-4E29-815C-64A16AE97D2A}" type="presOf" srcId="{8A4C7604-FE8C-4E1B-AF40-46C501C45F5B}" destId="{98121DD5-9C67-47B3-BAB2-436341FE7F6C}" srcOrd="0" destOrd="0" presId="urn:microsoft.com/office/officeart/2005/8/layout/vList2"/>
    <dgm:cxn modelId="{F643FE89-9353-46E0-8B77-C24A9A6A4AA7}" type="presOf" srcId="{DE410A04-C74E-4567-AF97-BD45F8985D3F}" destId="{369584C3-3743-4496-BB42-514B4E4D9AF2}" srcOrd="0" destOrd="0" presId="urn:microsoft.com/office/officeart/2005/8/layout/vList2"/>
    <dgm:cxn modelId="{55B5EBF7-1C3E-4257-BD92-5A8083A1D4DB}" type="presOf" srcId="{A34116E5-8688-4A1D-9A66-0C3460B82606}" destId="{861380C7-AF1E-4B54-9608-CFDC0C4A8F91}" srcOrd="0" destOrd="0" presId="urn:microsoft.com/office/officeart/2005/8/layout/vList2"/>
    <dgm:cxn modelId="{9B5606AA-EB25-4C2F-9FFC-8254BB98BD19}" srcId="{D5CECDBD-6157-4F67-9C40-D07DD28708E8}" destId="{8A4C7604-FE8C-4E1B-AF40-46C501C45F5B}" srcOrd="1" destOrd="0" parTransId="{B90C7505-053B-49CC-AD36-EDC715CCC3CC}" sibTransId="{187E0C6A-C866-4ADB-AB2A-A6C720E0C1A7}"/>
    <dgm:cxn modelId="{33CC469E-4AE9-483C-A74E-13D73E71E95F}" type="presOf" srcId="{38F4B183-06C3-4147-9B0B-8D2C20F474C4}" destId="{0F9AF045-C79D-464C-9C6C-989242C76885}" srcOrd="0" destOrd="0" presId="urn:microsoft.com/office/officeart/2005/8/layout/vList2"/>
    <dgm:cxn modelId="{865BA007-5769-4AC4-ACC7-6DA6CAFA9260}" type="presParOf" srcId="{2CE18BF4-8031-4283-BA1C-C619BB68A112}" destId="{369584C3-3743-4496-BB42-514B4E4D9AF2}" srcOrd="0" destOrd="0" presId="urn:microsoft.com/office/officeart/2005/8/layout/vList2"/>
    <dgm:cxn modelId="{B56E3DC8-211C-409B-BEBB-4EB6862E3A9E}" type="presParOf" srcId="{2CE18BF4-8031-4283-BA1C-C619BB68A112}" destId="{2663520F-516E-4996-BB21-145C10AE47EE}" srcOrd="1" destOrd="0" presId="urn:microsoft.com/office/officeart/2005/8/layout/vList2"/>
    <dgm:cxn modelId="{DE242118-2EBC-438B-A666-BBBB2C79B3C0}" type="presParOf" srcId="{2CE18BF4-8031-4283-BA1C-C619BB68A112}" destId="{98121DD5-9C67-47B3-BAB2-436341FE7F6C}" srcOrd="2" destOrd="0" presId="urn:microsoft.com/office/officeart/2005/8/layout/vList2"/>
    <dgm:cxn modelId="{CECCA85D-E5EB-44E6-967B-9ABBFF07FEEC}" type="presParOf" srcId="{2CE18BF4-8031-4283-BA1C-C619BB68A112}" destId="{58BC990C-1AF2-4BF1-9EDA-00B389276EC3}" srcOrd="3" destOrd="0" presId="urn:microsoft.com/office/officeart/2005/8/layout/vList2"/>
    <dgm:cxn modelId="{1772C5E4-5318-4410-BF19-0AD2FBE31B2C}" type="presParOf" srcId="{2CE18BF4-8031-4283-BA1C-C619BB68A112}" destId="{549C3175-8383-4611-8DDB-16D749D5FC3A}" srcOrd="4" destOrd="0" presId="urn:microsoft.com/office/officeart/2005/8/layout/vList2"/>
    <dgm:cxn modelId="{FB614C44-49B8-4BC3-9FA5-C1FBF31FA3BD}" type="presParOf" srcId="{2CE18BF4-8031-4283-BA1C-C619BB68A112}" destId="{61B33341-5DAC-436B-97DE-7D732EDFB45A}" srcOrd="5" destOrd="0" presId="urn:microsoft.com/office/officeart/2005/8/layout/vList2"/>
    <dgm:cxn modelId="{76F5CB72-2739-4AB6-906E-54F958EDEF73}" type="presParOf" srcId="{2CE18BF4-8031-4283-BA1C-C619BB68A112}" destId="{0F9AF045-C79D-464C-9C6C-989242C76885}" srcOrd="6" destOrd="0" presId="urn:microsoft.com/office/officeart/2005/8/layout/vList2"/>
    <dgm:cxn modelId="{3E30A909-D5FC-42DD-9BF7-1D39F5D00C1A}" type="presParOf" srcId="{2CE18BF4-8031-4283-BA1C-C619BB68A112}" destId="{8A34E313-C829-4078-8185-58BB2AF9BD85}" srcOrd="7" destOrd="0" presId="urn:microsoft.com/office/officeart/2005/8/layout/vList2"/>
    <dgm:cxn modelId="{231D5DBF-1F7A-4E06-A985-285048A4119E}" type="presParOf" srcId="{2CE18BF4-8031-4283-BA1C-C619BB68A112}" destId="{861380C7-AF1E-4B54-9608-CFDC0C4A8F91}" srcOrd="8" destOrd="0" presId="urn:microsoft.com/office/officeart/2005/8/layout/vList2"/>
    <dgm:cxn modelId="{7B32F8A4-9ECD-4BB0-AF3B-0A1E81FC6B6A}" type="presParOf" srcId="{2CE18BF4-8031-4283-BA1C-C619BB68A112}" destId="{9B68A996-A0AD-421A-AAA1-CF3EA441B4E1}" srcOrd="9" destOrd="0" presId="urn:microsoft.com/office/officeart/2005/8/layout/vList2"/>
    <dgm:cxn modelId="{91347805-6042-4DD6-98B3-64A8A9ABAB05}" type="presParOf" srcId="{2CE18BF4-8031-4283-BA1C-C619BB68A112}" destId="{82D23FC5-8271-4D8A-958D-C71483C4F6D5}" srcOrd="10" destOrd="0" presId="urn:microsoft.com/office/officeart/2005/8/layout/vList2"/>
    <dgm:cxn modelId="{3DB9F68F-8D3C-4BA2-AE5A-3E177B4C9CAF}" type="presParOf" srcId="{2CE18BF4-8031-4283-BA1C-C619BB68A112}" destId="{C1EE97A6-9AAB-45EB-B839-EBE1CF697848}" srcOrd="11" destOrd="0" presId="urn:microsoft.com/office/officeart/2005/8/layout/vList2"/>
    <dgm:cxn modelId="{92652EEC-58A8-4762-AE07-CD74812E7B1A}" type="presParOf" srcId="{2CE18BF4-8031-4283-BA1C-C619BB68A112}" destId="{903CC87F-BEB6-46A3-A706-F0CE1F83B49D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AC089B-D77D-4AD0-A04D-4053C34E929D}">
      <dsp:nvSpPr>
        <dsp:cNvPr id="0" name=""/>
        <dsp:cNvSpPr/>
      </dsp:nvSpPr>
      <dsp:spPr>
        <a:xfrm>
          <a:off x="0" y="414287"/>
          <a:ext cx="9144000" cy="1559025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500" kern="1200" dirty="0" smtClean="0"/>
            <a:t>Thema 2 Planten</a:t>
          </a:r>
          <a:endParaRPr lang="nl-NL" sz="6500" kern="1200" dirty="0"/>
        </a:p>
      </dsp:txBody>
      <dsp:txXfrm>
        <a:off x="76105" y="490392"/>
        <a:ext cx="8991790" cy="140681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DD3FF4-6736-4830-876D-2E7A88C99A88}">
      <dsp:nvSpPr>
        <dsp:cNvPr id="0" name=""/>
        <dsp:cNvSpPr/>
      </dsp:nvSpPr>
      <dsp:spPr>
        <a:xfrm>
          <a:off x="0" y="75149"/>
          <a:ext cx="10515600" cy="1175264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900" kern="1200" smtClean="0"/>
            <a:t>Thema 2 Planten – Cijfer voor portfolio</a:t>
          </a:r>
          <a:endParaRPr lang="nl-NL" sz="4900" kern="1200"/>
        </a:p>
      </dsp:txBody>
      <dsp:txXfrm>
        <a:off x="57372" y="132521"/>
        <a:ext cx="10400856" cy="106052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46AD6B-5E07-4AF9-8336-72A0FF12E370}">
      <dsp:nvSpPr>
        <dsp:cNvPr id="0" name=""/>
        <dsp:cNvSpPr/>
      </dsp:nvSpPr>
      <dsp:spPr>
        <a:xfrm>
          <a:off x="0" y="59864"/>
          <a:ext cx="10515600" cy="575639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Verslag onderzoek: werken in een groepje maar eigen verslag!</a:t>
          </a:r>
          <a:endParaRPr lang="nl-NL" sz="2400" kern="1200"/>
        </a:p>
      </dsp:txBody>
      <dsp:txXfrm>
        <a:off x="28100" y="87964"/>
        <a:ext cx="10459400" cy="519439"/>
      </dsp:txXfrm>
    </dsp:sp>
    <dsp:sp modelId="{2E39587B-3422-497F-885A-E4608015DB06}">
      <dsp:nvSpPr>
        <dsp:cNvPr id="0" name=""/>
        <dsp:cNvSpPr/>
      </dsp:nvSpPr>
      <dsp:spPr>
        <a:xfrm>
          <a:off x="0" y="704624"/>
          <a:ext cx="10515600" cy="575639"/>
        </a:xfrm>
        <a:prstGeom prst="roundRect">
          <a:avLst/>
        </a:prstGeom>
        <a:solidFill>
          <a:schemeClr val="accent6">
            <a:shade val="80000"/>
            <a:hueOff val="80320"/>
            <a:satOff val="-3227"/>
            <a:lumOff val="69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Tekeningen van wortels – stengel – vaatbundel – blad </a:t>
          </a:r>
          <a:endParaRPr lang="nl-NL" sz="2400" kern="1200"/>
        </a:p>
      </dsp:txBody>
      <dsp:txXfrm>
        <a:off x="28100" y="732724"/>
        <a:ext cx="10459400" cy="519439"/>
      </dsp:txXfrm>
    </dsp:sp>
    <dsp:sp modelId="{F44D4AD3-C58C-4480-A782-A3214B7D71DF}">
      <dsp:nvSpPr>
        <dsp:cNvPr id="0" name=""/>
        <dsp:cNvSpPr/>
      </dsp:nvSpPr>
      <dsp:spPr>
        <a:xfrm>
          <a:off x="0" y="1349384"/>
          <a:ext cx="10515600" cy="575639"/>
        </a:xfrm>
        <a:prstGeom prst="roundRect">
          <a:avLst/>
        </a:prstGeom>
        <a:solidFill>
          <a:schemeClr val="accent6">
            <a:shade val="80000"/>
            <a:hueOff val="160640"/>
            <a:satOff val="-6455"/>
            <a:lumOff val="138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Kenmerken van bladeren: je zoekt + droogt 3 verschillende bladeren</a:t>
          </a:r>
          <a:endParaRPr lang="nl-NL" sz="2400" kern="1200"/>
        </a:p>
      </dsp:txBody>
      <dsp:txXfrm>
        <a:off x="28100" y="1377484"/>
        <a:ext cx="10459400" cy="519439"/>
      </dsp:txXfrm>
    </dsp:sp>
    <dsp:sp modelId="{2CCE0650-F244-4102-A644-D928EE0A8A6D}">
      <dsp:nvSpPr>
        <dsp:cNvPr id="0" name=""/>
        <dsp:cNvSpPr/>
      </dsp:nvSpPr>
      <dsp:spPr>
        <a:xfrm>
          <a:off x="0" y="1994144"/>
          <a:ext cx="10515600" cy="575639"/>
        </a:xfrm>
        <a:prstGeom prst="roundRect">
          <a:avLst/>
        </a:prstGeom>
        <a:solidFill>
          <a:schemeClr val="accent6">
            <a:shade val="80000"/>
            <a:hueOff val="240960"/>
            <a:satOff val="-9682"/>
            <a:lumOff val="207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Mini-poster fotosynthese</a:t>
          </a:r>
          <a:endParaRPr lang="nl-NL" sz="2400" kern="1200"/>
        </a:p>
      </dsp:txBody>
      <dsp:txXfrm>
        <a:off x="28100" y="2022244"/>
        <a:ext cx="10459400" cy="519439"/>
      </dsp:txXfrm>
    </dsp:sp>
    <dsp:sp modelId="{63CCA449-630F-4759-8C25-175959E1E723}">
      <dsp:nvSpPr>
        <dsp:cNvPr id="0" name=""/>
        <dsp:cNvSpPr/>
      </dsp:nvSpPr>
      <dsp:spPr>
        <a:xfrm>
          <a:off x="0" y="2638904"/>
          <a:ext cx="10515600" cy="575639"/>
        </a:xfrm>
        <a:prstGeom prst="roundRect">
          <a:avLst/>
        </a:prstGeom>
        <a:solidFill>
          <a:schemeClr val="accent6">
            <a:shade val="80000"/>
            <a:hueOff val="321280"/>
            <a:satOff val="-12909"/>
            <a:lumOff val="27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Cijfer telt even zwaar als een SO</a:t>
          </a:r>
          <a:endParaRPr lang="nl-NL" sz="2400" kern="1200"/>
        </a:p>
      </dsp:txBody>
      <dsp:txXfrm>
        <a:off x="28100" y="2667004"/>
        <a:ext cx="10459400" cy="5194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5477E4-6AD7-45F3-A442-0230F34AABDA}">
      <dsp:nvSpPr>
        <dsp:cNvPr id="0" name=""/>
        <dsp:cNvSpPr/>
      </dsp:nvSpPr>
      <dsp:spPr>
        <a:xfrm>
          <a:off x="0" y="97801"/>
          <a:ext cx="9144000" cy="146015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dirty="0" smtClean="0"/>
            <a:t>Basisstof 1 Levenscyclus van een plant</a:t>
          </a:r>
        </a:p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dirty="0" smtClean="0"/>
            <a:t>Basisstof 6 Het doen van een </a:t>
          </a:r>
          <a:r>
            <a:rPr lang="nl-NL" sz="3200" kern="1200" dirty="0" err="1" smtClean="0"/>
            <a:t>onderzoeksexperiment</a:t>
          </a:r>
          <a:endParaRPr lang="nl-NL" sz="3200" kern="1200" dirty="0" smtClean="0"/>
        </a:p>
      </dsp:txBody>
      <dsp:txXfrm>
        <a:off x="71279" y="169080"/>
        <a:ext cx="9001442" cy="13176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05CC16-033C-401A-8C8E-628664F096D0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500" kern="1200" smtClean="0"/>
            <a:t>Levenscyclus van een bruine boon</a:t>
          </a:r>
          <a:endParaRPr lang="nl-NL" sz="5500" kern="1200"/>
        </a:p>
      </dsp:txBody>
      <dsp:txXfrm>
        <a:off x="64397" y="67590"/>
        <a:ext cx="10386806" cy="11903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6082D7-848D-4F3C-A9B2-A1D5D8D87BD2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500" kern="1200" smtClean="0"/>
            <a:t>Levenscyclus van een bruine boon:</a:t>
          </a:r>
          <a:endParaRPr lang="nl-NL" sz="5500" kern="1200"/>
        </a:p>
      </dsp:txBody>
      <dsp:txXfrm>
        <a:off x="64397" y="67590"/>
        <a:ext cx="10386806" cy="119038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911E84-6600-47A9-874E-0AFF8F3CE05E}">
      <dsp:nvSpPr>
        <dsp:cNvPr id="0" name=""/>
        <dsp:cNvSpPr/>
      </dsp:nvSpPr>
      <dsp:spPr>
        <a:xfrm>
          <a:off x="0" y="24414"/>
          <a:ext cx="5111838" cy="599625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Een worteltje groeit het eerst</a:t>
          </a:r>
          <a:endParaRPr lang="nl-NL" sz="2500" kern="1200"/>
        </a:p>
      </dsp:txBody>
      <dsp:txXfrm>
        <a:off x="29271" y="53685"/>
        <a:ext cx="5053296" cy="541083"/>
      </dsp:txXfrm>
    </dsp:sp>
    <dsp:sp modelId="{3E39B790-4D84-4783-8620-97C733487698}">
      <dsp:nvSpPr>
        <dsp:cNvPr id="0" name=""/>
        <dsp:cNvSpPr/>
      </dsp:nvSpPr>
      <dsp:spPr>
        <a:xfrm>
          <a:off x="0" y="696040"/>
          <a:ext cx="5111838" cy="599625"/>
        </a:xfrm>
        <a:prstGeom prst="roundRect">
          <a:avLst/>
        </a:prstGeom>
        <a:solidFill>
          <a:schemeClr val="accent6">
            <a:shade val="80000"/>
            <a:hueOff val="53547"/>
            <a:satOff val="-2152"/>
            <a:lumOff val="46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Dan een stengeltje met blaadjes</a:t>
          </a:r>
          <a:endParaRPr lang="nl-NL" sz="2500" kern="1200"/>
        </a:p>
      </dsp:txBody>
      <dsp:txXfrm>
        <a:off x="29271" y="725311"/>
        <a:ext cx="5053296" cy="541083"/>
      </dsp:txXfrm>
    </dsp:sp>
    <dsp:sp modelId="{395DC1C5-5456-46B6-A6C4-097C6D9BFBF1}">
      <dsp:nvSpPr>
        <dsp:cNvPr id="0" name=""/>
        <dsp:cNvSpPr/>
      </dsp:nvSpPr>
      <dsp:spPr>
        <a:xfrm>
          <a:off x="0" y="1367665"/>
          <a:ext cx="5111838" cy="599625"/>
        </a:xfrm>
        <a:prstGeom prst="roundRect">
          <a:avLst/>
        </a:prstGeom>
        <a:solidFill>
          <a:schemeClr val="accent6">
            <a:shade val="80000"/>
            <a:hueOff val="107093"/>
            <a:satOff val="-4303"/>
            <a:lumOff val="92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De plant groeit: meer blaadjes</a:t>
          </a:r>
          <a:endParaRPr lang="nl-NL" sz="2500" kern="1200" dirty="0"/>
        </a:p>
      </dsp:txBody>
      <dsp:txXfrm>
        <a:off x="29271" y="1396936"/>
        <a:ext cx="5053296" cy="541083"/>
      </dsp:txXfrm>
    </dsp:sp>
    <dsp:sp modelId="{3778DBE3-7DD8-4E26-92A1-94F455D0D945}">
      <dsp:nvSpPr>
        <dsp:cNvPr id="0" name=""/>
        <dsp:cNvSpPr/>
      </dsp:nvSpPr>
      <dsp:spPr>
        <a:xfrm>
          <a:off x="0" y="2039290"/>
          <a:ext cx="5111838" cy="599625"/>
        </a:xfrm>
        <a:prstGeom prst="roundRect">
          <a:avLst/>
        </a:prstGeom>
        <a:solidFill>
          <a:schemeClr val="accent6">
            <a:shade val="80000"/>
            <a:hueOff val="160640"/>
            <a:satOff val="-6455"/>
            <a:lumOff val="138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Er komen bloemen aan de plant</a:t>
          </a:r>
          <a:endParaRPr lang="nl-NL" sz="2500" kern="1200" dirty="0"/>
        </a:p>
      </dsp:txBody>
      <dsp:txXfrm>
        <a:off x="29271" y="2068561"/>
        <a:ext cx="5053296" cy="541083"/>
      </dsp:txXfrm>
    </dsp:sp>
    <dsp:sp modelId="{DDB9F9CD-4C5A-4326-9D79-46374FE3F449}">
      <dsp:nvSpPr>
        <dsp:cNvPr id="0" name=""/>
        <dsp:cNvSpPr/>
      </dsp:nvSpPr>
      <dsp:spPr>
        <a:xfrm>
          <a:off x="0" y="2710915"/>
          <a:ext cx="5111838" cy="599625"/>
        </a:xfrm>
        <a:prstGeom prst="roundRect">
          <a:avLst/>
        </a:prstGeom>
        <a:solidFill>
          <a:schemeClr val="accent6">
            <a:shade val="80000"/>
            <a:hueOff val="214187"/>
            <a:satOff val="-8606"/>
            <a:lumOff val="1841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De bloemen worden bevrucht</a:t>
          </a:r>
          <a:endParaRPr lang="nl-NL" sz="2500" kern="1200"/>
        </a:p>
      </dsp:txBody>
      <dsp:txXfrm>
        <a:off x="29271" y="2740186"/>
        <a:ext cx="5053296" cy="541083"/>
      </dsp:txXfrm>
    </dsp:sp>
    <dsp:sp modelId="{2F932A06-C91C-426A-9613-9105F4725AC9}">
      <dsp:nvSpPr>
        <dsp:cNvPr id="0" name=""/>
        <dsp:cNvSpPr/>
      </dsp:nvSpPr>
      <dsp:spPr>
        <a:xfrm>
          <a:off x="0" y="3382540"/>
          <a:ext cx="5111838" cy="599625"/>
        </a:xfrm>
        <a:prstGeom prst="roundRect">
          <a:avLst/>
        </a:prstGeom>
        <a:solidFill>
          <a:schemeClr val="accent6">
            <a:shade val="80000"/>
            <a:hueOff val="267733"/>
            <a:satOff val="-10758"/>
            <a:lumOff val="230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De bloemen veranderen in vruchten</a:t>
          </a:r>
          <a:endParaRPr lang="nl-NL" sz="2500" kern="1200" dirty="0"/>
        </a:p>
      </dsp:txBody>
      <dsp:txXfrm>
        <a:off x="29271" y="3411811"/>
        <a:ext cx="5053296" cy="541083"/>
      </dsp:txXfrm>
    </dsp:sp>
    <dsp:sp modelId="{A6181065-E397-49B1-8A44-05182FD062F5}">
      <dsp:nvSpPr>
        <dsp:cNvPr id="0" name=""/>
        <dsp:cNvSpPr/>
      </dsp:nvSpPr>
      <dsp:spPr>
        <a:xfrm>
          <a:off x="0" y="4054165"/>
          <a:ext cx="5111838" cy="599625"/>
        </a:xfrm>
        <a:prstGeom prst="roundRect">
          <a:avLst/>
        </a:prstGeom>
        <a:solidFill>
          <a:schemeClr val="accent6">
            <a:shade val="80000"/>
            <a:hueOff val="321280"/>
            <a:satOff val="-12909"/>
            <a:lumOff val="27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De vruchten laten de zaden los</a:t>
          </a:r>
          <a:endParaRPr lang="nl-NL" sz="2500" kern="1200" dirty="0"/>
        </a:p>
      </dsp:txBody>
      <dsp:txXfrm>
        <a:off x="29271" y="4083436"/>
        <a:ext cx="5053296" cy="54108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4B714F-AA93-4E9A-BC32-BDBC884F5888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500" kern="1200" smtClean="0"/>
            <a:t>Hoe doe je onderzoek?</a:t>
          </a:r>
          <a:endParaRPr lang="nl-NL" sz="5500" kern="1200"/>
        </a:p>
      </dsp:txBody>
      <dsp:txXfrm>
        <a:off x="64397" y="67590"/>
        <a:ext cx="10386806" cy="119038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69DE4-73C6-461B-A2AA-79B690C51EFA}">
      <dsp:nvSpPr>
        <dsp:cNvPr id="0" name=""/>
        <dsp:cNvSpPr/>
      </dsp:nvSpPr>
      <dsp:spPr>
        <a:xfrm>
          <a:off x="0" y="46156"/>
          <a:ext cx="6077755" cy="551655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Het begint altijd met een vraag: probleemstelling</a:t>
          </a:r>
          <a:endParaRPr lang="nl-NL" sz="2300" kern="1200"/>
        </a:p>
      </dsp:txBody>
      <dsp:txXfrm>
        <a:off x="26930" y="73086"/>
        <a:ext cx="6023895" cy="497795"/>
      </dsp:txXfrm>
    </dsp:sp>
    <dsp:sp modelId="{83E47A72-5FFA-4477-AB86-6B3B1745E320}">
      <dsp:nvSpPr>
        <dsp:cNvPr id="0" name=""/>
        <dsp:cNvSpPr/>
      </dsp:nvSpPr>
      <dsp:spPr>
        <a:xfrm>
          <a:off x="0" y="664051"/>
          <a:ext cx="6077755" cy="551655"/>
        </a:xfrm>
        <a:prstGeom prst="roundRect">
          <a:avLst/>
        </a:prstGeom>
        <a:solidFill>
          <a:schemeClr val="accent6">
            <a:shade val="80000"/>
            <a:hueOff val="53547"/>
            <a:satOff val="-2152"/>
            <a:lumOff val="46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Je voorspelt de uitkomst: hypothese</a:t>
          </a:r>
          <a:endParaRPr lang="nl-NL" sz="2300" kern="1200" dirty="0"/>
        </a:p>
      </dsp:txBody>
      <dsp:txXfrm>
        <a:off x="26930" y="690981"/>
        <a:ext cx="6023895" cy="497795"/>
      </dsp:txXfrm>
    </dsp:sp>
    <dsp:sp modelId="{F81FBFEF-EB20-4DB4-95D3-183BF90F965E}">
      <dsp:nvSpPr>
        <dsp:cNvPr id="0" name=""/>
        <dsp:cNvSpPr/>
      </dsp:nvSpPr>
      <dsp:spPr>
        <a:xfrm>
          <a:off x="0" y="1281946"/>
          <a:ext cx="6077755" cy="551655"/>
        </a:xfrm>
        <a:prstGeom prst="roundRect">
          <a:avLst/>
        </a:prstGeom>
        <a:solidFill>
          <a:schemeClr val="accent6">
            <a:shade val="80000"/>
            <a:hueOff val="107093"/>
            <a:satOff val="-4303"/>
            <a:lumOff val="92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Welke materialen heb je nodig?</a:t>
          </a:r>
          <a:endParaRPr lang="nl-NL" sz="2300" kern="1200"/>
        </a:p>
      </dsp:txBody>
      <dsp:txXfrm>
        <a:off x="26930" y="1308876"/>
        <a:ext cx="6023895" cy="497795"/>
      </dsp:txXfrm>
    </dsp:sp>
    <dsp:sp modelId="{9DDE7B78-492E-44D6-9CEA-130FF3D2F1B7}">
      <dsp:nvSpPr>
        <dsp:cNvPr id="0" name=""/>
        <dsp:cNvSpPr/>
      </dsp:nvSpPr>
      <dsp:spPr>
        <a:xfrm>
          <a:off x="0" y="1899841"/>
          <a:ext cx="6077755" cy="551655"/>
        </a:xfrm>
        <a:prstGeom prst="roundRect">
          <a:avLst/>
        </a:prstGeom>
        <a:solidFill>
          <a:schemeClr val="accent6">
            <a:shade val="80000"/>
            <a:hueOff val="160640"/>
            <a:satOff val="-6455"/>
            <a:lumOff val="138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Wat ga je precies doen: methode</a:t>
          </a:r>
          <a:endParaRPr lang="nl-NL" sz="2300" kern="1200"/>
        </a:p>
      </dsp:txBody>
      <dsp:txXfrm>
        <a:off x="26930" y="1926771"/>
        <a:ext cx="6023895" cy="497795"/>
      </dsp:txXfrm>
    </dsp:sp>
    <dsp:sp modelId="{F989751C-72FB-4312-A252-0B6EF80B6586}">
      <dsp:nvSpPr>
        <dsp:cNvPr id="0" name=""/>
        <dsp:cNvSpPr/>
      </dsp:nvSpPr>
      <dsp:spPr>
        <a:xfrm>
          <a:off x="0" y="2517736"/>
          <a:ext cx="6077755" cy="551655"/>
        </a:xfrm>
        <a:prstGeom prst="roundRect">
          <a:avLst/>
        </a:prstGeom>
        <a:solidFill>
          <a:schemeClr val="accent6">
            <a:shade val="80000"/>
            <a:hueOff val="214187"/>
            <a:satOff val="-8606"/>
            <a:lumOff val="1841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Wat neem je waar: resultaten</a:t>
          </a:r>
          <a:endParaRPr lang="nl-NL" sz="2300" kern="1200"/>
        </a:p>
      </dsp:txBody>
      <dsp:txXfrm>
        <a:off x="26930" y="2544666"/>
        <a:ext cx="6023895" cy="497795"/>
      </dsp:txXfrm>
    </dsp:sp>
    <dsp:sp modelId="{8BB9638D-6595-4C4E-95D9-1B4FC6F20DDB}">
      <dsp:nvSpPr>
        <dsp:cNvPr id="0" name=""/>
        <dsp:cNvSpPr/>
      </dsp:nvSpPr>
      <dsp:spPr>
        <a:xfrm>
          <a:off x="0" y="3135631"/>
          <a:ext cx="6077755" cy="551655"/>
        </a:xfrm>
        <a:prstGeom prst="roundRect">
          <a:avLst/>
        </a:prstGeom>
        <a:solidFill>
          <a:schemeClr val="accent6">
            <a:shade val="80000"/>
            <a:hueOff val="267733"/>
            <a:satOff val="-10758"/>
            <a:lumOff val="230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Wat is de uitkomst: conclusie</a:t>
          </a:r>
          <a:endParaRPr lang="nl-NL" sz="2300" kern="1200"/>
        </a:p>
      </dsp:txBody>
      <dsp:txXfrm>
        <a:off x="26930" y="3162561"/>
        <a:ext cx="6023895" cy="497795"/>
      </dsp:txXfrm>
    </dsp:sp>
    <dsp:sp modelId="{1E0B0408-288A-4B4C-AE11-165355D1FE50}">
      <dsp:nvSpPr>
        <dsp:cNvPr id="0" name=""/>
        <dsp:cNvSpPr/>
      </dsp:nvSpPr>
      <dsp:spPr>
        <a:xfrm>
          <a:off x="0" y="3753526"/>
          <a:ext cx="6077755" cy="551655"/>
        </a:xfrm>
        <a:prstGeom prst="roundRect">
          <a:avLst/>
        </a:prstGeom>
        <a:solidFill>
          <a:schemeClr val="accent6">
            <a:shade val="80000"/>
            <a:hueOff val="321280"/>
            <a:satOff val="-12909"/>
            <a:lumOff val="27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Wat had je anders of beter kunnen doen?</a:t>
          </a:r>
          <a:endParaRPr lang="nl-NL" sz="2300" kern="1200"/>
        </a:p>
      </dsp:txBody>
      <dsp:txXfrm>
        <a:off x="26930" y="3780456"/>
        <a:ext cx="6023895" cy="49779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26AD3E-5705-4211-8418-5282EFC7D89E}">
      <dsp:nvSpPr>
        <dsp:cNvPr id="0" name=""/>
        <dsp:cNvSpPr/>
      </dsp:nvSpPr>
      <dsp:spPr>
        <a:xfrm>
          <a:off x="0" y="87141"/>
          <a:ext cx="10515600" cy="1151279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kern="1200" dirty="0" smtClean="0"/>
            <a:t>Onderzoek naar de kieming van tuinkers</a:t>
          </a:r>
          <a:endParaRPr lang="nl-NL" sz="4800" kern="1200" dirty="0"/>
        </a:p>
      </dsp:txBody>
      <dsp:txXfrm>
        <a:off x="56201" y="143342"/>
        <a:ext cx="10403198" cy="103887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9584C3-3743-4496-BB42-514B4E4D9AF2}">
      <dsp:nvSpPr>
        <dsp:cNvPr id="0" name=""/>
        <dsp:cNvSpPr/>
      </dsp:nvSpPr>
      <dsp:spPr>
        <a:xfrm>
          <a:off x="0" y="1944"/>
          <a:ext cx="5550794" cy="661213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Klas wordt opgedeeld in groepjes van vier</a:t>
          </a:r>
          <a:endParaRPr lang="nl-NL" sz="2400" kern="1200"/>
        </a:p>
      </dsp:txBody>
      <dsp:txXfrm>
        <a:off x="32278" y="34222"/>
        <a:ext cx="5486238" cy="596657"/>
      </dsp:txXfrm>
    </dsp:sp>
    <dsp:sp modelId="{98121DD5-9C67-47B3-BAB2-436341FE7F6C}">
      <dsp:nvSpPr>
        <dsp:cNvPr id="0" name=""/>
        <dsp:cNvSpPr/>
      </dsp:nvSpPr>
      <dsp:spPr>
        <a:xfrm>
          <a:off x="0" y="677234"/>
          <a:ext cx="5550794" cy="661213"/>
        </a:xfrm>
        <a:prstGeom prst="roundRect">
          <a:avLst/>
        </a:prstGeom>
        <a:solidFill>
          <a:schemeClr val="accent6">
            <a:shade val="80000"/>
            <a:hueOff val="53547"/>
            <a:satOff val="-2152"/>
            <a:lumOff val="46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Je bedenkt iets wat invloed kan hebben op kieming</a:t>
          </a:r>
          <a:endParaRPr lang="nl-NL" sz="2400" kern="1200"/>
        </a:p>
      </dsp:txBody>
      <dsp:txXfrm>
        <a:off x="32278" y="709512"/>
        <a:ext cx="5486238" cy="596657"/>
      </dsp:txXfrm>
    </dsp:sp>
    <dsp:sp modelId="{549C3175-8383-4611-8DDB-16D749D5FC3A}">
      <dsp:nvSpPr>
        <dsp:cNvPr id="0" name=""/>
        <dsp:cNvSpPr/>
      </dsp:nvSpPr>
      <dsp:spPr>
        <a:xfrm>
          <a:off x="0" y="1352524"/>
          <a:ext cx="5550794" cy="661213"/>
        </a:xfrm>
        <a:prstGeom prst="roundRect">
          <a:avLst/>
        </a:prstGeom>
        <a:solidFill>
          <a:schemeClr val="accent6">
            <a:shade val="80000"/>
            <a:hueOff val="107093"/>
            <a:satOff val="-4303"/>
            <a:lumOff val="92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Je maakt een werkplan</a:t>
          </a:r>
          <a:endParaRPr lang="nl-NL" sz="2400" kern="1200"/>
        </a:p>
      </dsp:txBody>
      <dsp:txXfrm>
        <a:off x="32278" y="1384802"/>
        <a:ext cx="5486238" cy="596657"/>
      </dsp:txXfrm>
    </dsp:sp>
    <dsp:sp modelId="{0F9AF045-C79D-464C-9C6C-989242C76885}">
      <dsp:nvSpPr>
        <dsp:cNvPr id="0" name=""/>
        <dsp:cNvSpPr/>
      </dsp:nvSpPr>
      <dsp:spPr>
        <a:xfrm>
          <a:off x="0" y="2027814"/>
          <a:ext cx="5550794" cy="661213"/>
        </a:xfrm>
        <a:prstGeom prst="roundRect">
          <a:avLst/>
        </a:prstGeom>
        <a:solidFill>
          <a:schemeClr val="accent6">
            <a:shade val="80000"/>
            <a:hueOff val="160640"/>
            <a:satOff val="-6455"/>
            <a:lumOff val="138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Je voert het onderzoek dubbel uit: proefgroep + controlegroep</a:t>
          </a:r>
          <a:endParaRPr lang="nl-NL" sz="2400" kern="1200"/>
        </a:p>
      </dsp:txBody>
      <dsp:txXfrm>
        <a:off x="32278" y="2060092"/>
        <a:ext cx="5486238" cy="596657"/>
      </dsp:txXfrm>
    </dsp:sp>
    <dsp:sp modelId="{861380C7-AF1E-4B54-9608-CFDC0C4A8F91}">
      <dsp:nvSpPr>
        <dsp:cNvPr id="0" name=""/>
        <dsp:cNvSpPr/>
      </dsp:nvSpPr>
      <dsp:spPr>
        <a:xfrm>
          <a:off x="0" y="2703104"/>
          <a:ext cx="5550794" cy="661213"/>
        </a:xfrm>
        <a:prstGeom prst="roundRect">
          <a:avLst/>
        </a:prstGeom>
        <a:solidFill>
          <a:schemeClr val="accent6">
            <a:shade val="80000"/>
            <a:hueOff val="214187"/>
            <a:satOff val="-8606"/>
            <a:lumOff val="1841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Twee reageerbuizen</a:t>
          </a:r>
          <a:endParaRPr lang="nl-NL" sz="2400" kern="1200"/>
        </a:p>
      </dsp:txBody>
      <dsp:txXfrm>
        <a:off x="32278" y="2735382"/>
        <a:ext cx="5486238" cy="596657"/>
      </dsp:txXfrm>
    </dsp:sp>
    <dsp:sp modelId="{82D23FC5-8271-4D8A-958D-C71483C4F6D5}">
      <dsp:nvSpPr>
        <dsp:cNvPr id="0" name=""/>
        <dsp:cNvSpPr/>
      </dsp:nvSpPr>
      <dsp:spPr>
        <a:xfrm>
          <a:off x="0" y="3378394"/>
          <a:ext cx="5550794" cy="661213"/>
        </a:xfrm>
        <a:prstGeom prst="roundRect">
          <a:avLst/>
        </a:prstGeom>
        <a:solidFill>
          <a:schemeClr val="accent6">
            <a:shade val="80000"/>
            <a:hueOff val="267733"/>
            <a:satOff val="-10758"/>
            <a:lumOff val="230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Watten + water </a:t>
          </a:r>
          <a:endParaRPr lang="nl-NL" sz="2400" kern="1200"/>
        </a:p>
      </dsp:txBody>
      <dsp:txXfrm>
        <a:off x="32278" y="3410672"/>
        <a:ext cx="5486238" cy="596657"/>
      </dsp:txXfrm>
    </dsp:sp>
    <dsp:sp modelId="{903CC87F-BEB6-46A3-A706-F0CE1F83B49D}">
      <dsp:nvSpPr>
        <dsp:cNvPr id="0" name=""/>
        <dsp:cNvSpPr/>
      </dsp:nvSpPr>
      <dsp:spPr>
        <a:xfrm>
          <a:off x="0" y="4053685"/>
          <a:ext cx="5550794" cy="661213"/>
        </a:xfrm>
        <a:prstGeom prst="roundRect">
          <a:avLst/>
        </a:prstGeom>
        <a:solidFill>
          <a:schemeClr val="accent6">
            <a:shade val="80000"/>
            <a:hueOff val="321280"/>
            <a:satOff val="-12909"/>
            <a:lumOff val="27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Elke reageerbuis: 10 zaden</a:t>
          </a:r>
          <a:endParaRPr lang="nl-NL" sz="2400" kern="1200"/>
        </a:p>
      </dsp:txBody>
      <dsp:txXfrm>
        <a:off x="32278" y="4085963"/>
        <a:ext cx="5486238" cy="5966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D2A1-14F2-4F41-961A-5C797D9F527A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DF606-E21E-4C96-BFAA-5F0CE34DB3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3335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D2A1-14F2-4F41-961A-5C797D9F527A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DF606-E21E-4C96-BFAA-5F0CE34DB3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969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D2A1-14F2-4F41-961A-5C797D9F527A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DF606-E21E-4C96-BFAA-5F0CE34DB3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9346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D2A1-14F2-4F41-961A-5C797D9F527A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DF606-E21E-4C96-BFAA-5F0CE34DB3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8598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D2A1-14F2-4F41-961A-5C797D9F527A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DF606-E21E-4C96-BFAA-5F0CE34DB3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833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D2A1-14F2-4F41-961A-5C797D9F527A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DF606-E21E-4C96-BFAA-5F0CE34DB3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171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D2A1-14F2-4F41-961A-5C797D9F527A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DF606-E21E-4C96-BFAA-5F0CE34DB3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172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D2A1-14F2-4F41-961A-5C797D9F527A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DF606-E21E-4C96-BFAA-5F0CE34DB3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845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D2A1-14F2-4F41-961A-5C797D9F527A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DF606-E21E-4C96-BFAA-5F0CE34DB3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1442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D2A1-14F2-4F41-961A-5C797D9F527A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DF606-E21E-4C96-BFAA-5F0CE34DB3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473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D2A1-14F2-4F41-961A-5C797D9F527A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DF606-E21E-4C96-BFAA-5F0CE34DB3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9348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ED2A1-14F2-4F41-961A-5C797D9F527A}" type="datetimeFigureOut">
              <a:rPr lang="nl-NL" smtClean="0"/>
              <a:t>2-11-2015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DF606-E21E-4C96-BFAA-5F0CE34DB3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8519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image" Target="../media/image3.jp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12" Type="http://schemas.openxmlformats.org/officeDocument/2006/relationships/image" Target="../media/image4.jp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image" Target="../media/image5.gif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37293447"/>
              </p:ext>
            </p:extLst>
          </p:nvPr>
        </p:nvGraphicFramePr>
        <p:xfrm>
          <a:off x="1524000" y="1122363"/>
          <a:ext cx="9144000" cy="238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443862829"/>
              </p:ext>
            </p:extLst>
          </p:nvPr>
        </p:nvGraphicFramePr>
        <p:xfrm>
          <a:off x="1524000" y="3602038"/>
          <a:ext cx="9144000" cy="165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623597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46756667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Afbeelding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714" y="1922507"/>
            <a:ext cx="7212706" cy="482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892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46114053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5523529"/>
              </p:ext>
            </p:extLst>
          </p:nvPr>
        </p:nvGraphicFramePr>
        <p:xfrm>
          <a:off x="1404870" y="1980169"/>
          <a:ext cx="5111839" cy="4678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293" y="2158131"/>
            <a:ext cx="3536414" cy="4322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809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74635377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7578145"/>
              </p:ext>
            </p:extLst>
          </p:nvPr>
        </p:nvGraphicFramePr>
        <p:xfrm>
          <a:off x="529107" y="1915777"/>
          <a:ext cx="607775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662" y="2466974"/>
            <a:ext cx="4103514" cy="331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94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75191904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563214"/>
              </p:ext>
            </p:extLst>
          </p:nvPr>
        </p:nvGraphicFramePr>
        <p:xfrm>
          <a:off x="425004" y="1825625"/>
          <a:ext cx="5550794" cy="4716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668" y="2648095"/>
            <a:ext cx="5572125" cy="307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33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841740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0538990"/>
              </p:ext>
            </p:extLst>
          </p:nvPr>
        </p:nvGraphicFramePr>
        <p:xfrm>
          <a:off x="838200" y="1825624"/>
          <a:ext cx="10515600" cy="32744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592" y="4080321"/>
            <a:ext cx="4798723" cy="252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4497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210</Words>
  <Application>Microsoft Office PowerPoint</Application>
  <PresentationFormat>Breedbeeld</PresentationFormat>
  <Paragraphs>34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Gebruiker</dc:creator>
  <cp:lastModifiedBy>Gebruiker</cp:lastModifiedBy>
  <cp:revision>6</cp:revision>
  <dcterms:created xsi:type="dcterms:W3CDTF">2015-11-02T10:49:31Z</dcterms:created>
  <dcterms:modified xsi:type="dcterms:W3CDTF">2015-11-02T11:34:20Z</dcterms:modified>
</cp:coreProperties>
</file>