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7" r:id="rId6"/>
    <p:sldId id="260" r:id="rId7"/>
    <p:sldId id="261" r:id="rId8"/>
    <p:sldId id="265" r:id="rId9"/>
    <p:sldId id="262" r:id="rId10"/>
    <p:sldId id="263" r:id="rId11"/>
    <p:sldId id="269" r:id="rId12"/>
    <p:sldId id="270" r:id="rId13"/>
    <p:sldId id="271" r:id="rId14"/>
    <p:sldId id="266" r:id="rId15"/>
    <p:sldId id="268" r:id="rId16"/>
    <p:sldId id="272" r:id="rId17"/>
    <p:sldId id="273" r:id="rId1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23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93F8A-ED09-467E-98B9-BC3F37F636A5}" type="datetimeFigureOut">
              <a:rPr lang="nl-NL" smtClean="0"/>
              <a:t>16-11-2015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7CEA7-7352-471F-A589-2A3D5E1BAD0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93F8A-ED09-467E-98B9-BC3F37F636A5}" type="datetimeFigureOut">
              <a:rPr lang="nl-NL" smtClean="0"/>
              <a:t>16-11-2015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7CEA7-7352-471F-A589-2A3D5E1BAD0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93F8A-ED09-467E-98B9-BC3F37F636A5}" type="datetimeFigureOut">
              <a:rPr lang="nl-NL" smtClean="0"/>
              <a:t>16-11-2015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7CEA7-7352-471F-A589-2A3D5E1BAD0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93F8A-ED09-467E-98B9-BC3F37F636A5}" type="datetimeFigureOut">
              <a:rPr lang="nl-NL" smtClean="0"/>
              <a:t>16-11-2015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7CEA7-7352-471F-A589-2A3D5E1BAD0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93F8A-ED09-467E-98B9-BC3F37F636A5}" type="datetimeFigureOut">
              <a:rPr lang="nl-NL" smtClean="0"/>
              <a:t>16-11-2015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7CEA7-7352-471F-A589-2A3D5E1BAD0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93F8A-ED09-467E-98B9-BC3F37F636A5}" type="datetimeFigureOut">
              <a:rPr lang="nl-NL" smtClean="0"/>
              <a:t>16-11-2015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7CEA7-7352-471F-A589-2A3D5E1BAD0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93F8A-ED09-467E-98B9-BC3F37F636A5}" type="datetimeFigureOut">
              <a:rPr lang="nl-NL" smtClean="0"/>
              <a:t>16-11-2015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7CEA7-7352-471F-A589-2A3D5E1BAD0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93F8A-ED09-467E-98B9-BC3F37F636A5}" type="datetimeFigureOut">
              <a:rPr lang="nl-NL" smtClean="0"/>
              <a:t>16-11-2015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7CEA7-7352-471F-A589-2A3D5E1BAD0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93F8A-ED09-467E-98B9-BC3F37F636A5}" type="datetimeFigureOut">
              <a:rPr lang="nl-NL" smtClean="0"/>
              <a:t>16-11-2015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7CEA7-7352-471F-A589-2A3D5E1BAD0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93F8A-ED09-467E-98B9-BC3F37F636A5}" type="datetimeFigureOut">
              <a:rPr lang="nl-NL" smtClean="0"/>
              <a:t>16-11-2015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7CEA7-7352-471F-A589-2A3D5E1BAD0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93F8A-ED09-467E-98B9-BC3F37F636A5}" type="datetimeFigureOut">
              <a:rPr lang="nl-NL" smtClean="0"/>
              <a:t>16-11-2015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7CEA7-7352-471F-A589-2A3D5E1BAD0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7000"/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893F8A-ED09-467E-98B9-BC3F37F636A5}" type="datetimeFigureOut">
              <a:rPr lang="nl-NL" smtClean="0"/>
              <a:t>16-11-2015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A7CEA7-7352-471F-A589-2A3D5E1BAD00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sites.google.com/site/hetbladopdrachtov2/home/wallpaper-leaves-summer-leopard-background-snow-fantasy-wallpapers-mac.jpg?attredirects=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08720"/>
            <a:ext cx="9144000" cy="5949280"/>
          </a:xfrm>
          <a:prstGeom prst="rect">
            <a:avLst/>
          </a:prstGeom>
          <a:noFill/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627784" y="3717032"/>
            <a:ext cx="4104456" cy="1902073"/>
          </a:xfr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nl-NL" dirty="0" smtClean="0">
                <a:solidFill>
                  <a:schemeClr val="accent1">
                    <a:lumMod val="50000"/>
                  </a:schemeClr>
                </a:solidFill>
              </a:rPr>
              <a:t>Basisstof 4</a:t>
            </a:r>
            <a:br>
              <a:rPr lang="nl-NL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nl-NL" dirty="0" smtClean="0">
                <a:solidFill>
                  <a:schemeClr val="accent1">
                    <a:lumMod val="50000"/>
                  </a:schemeClr>
                </a:solidFill>
              </a:rPr>
              <a:t>BLADEREN</a:t>
            </a:r>
            <a:endParaRPr lang="nl-NL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115616" y="332656"/>
            <a:ext cx="7416824" cy="576064"/>
          </a:xfrm>
          <a:solidFill>
            <a:srgbClr val="FFFF00"/>
          </a:solidFill>
        </p:spPr>
        <p:txBody>
          <a:bodyPr>
            <a:normAutofit lnSpcReduction="10000"/>
          </a:bodyPr>
          <a:lstStyle/>
          <a:p>
            <a:r>
              <a:rPr lang="nl-NL" dirty="0" smtClean="0"/>
              <a:t>Thema 2   PLANTEN</a:t>
            </a:r>
            <a:endParaRPr lang="nl-NL" dirty="0"/>
          </a:p>
        </p:txBody>
      </p:sp>
      <p:sp>
        <p:nvSpPr>
          <p:cNvPr id="1026" name="AutoShape 2" descr="Afbeeldingsresultaat voor bladere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thumbs.dreamstime.com/z/schema-van-fotosynthese-installaties-26350176.jpg"/>
          <p:cNvPicPr>
            <a:picLocks noChangeAspect="1" noChangeArrowheads="1"/>
          </p:cNvPicPr>
          <p:nvPr/>
        </p:nvPicPr>
        <p:blipFill>
          <a:blip r:embed="rId2" cstate="print"/>
          <a:srcRect r="16516"/>
          <a:stretch>
            <a:fillRect/>
          </a:stretch>
        </p:blipFill>
        <p:spPr bwMode="auto">
          <a:xfrm>
            <a:off x="4139952" y="2456831"/>
            <a:ext cx="3168352" cy="4401169"/>
          </a:xfrm>
          <a:prstGeom prst="rect">
            <a:avLst/>
          </a:prstGeom>
          <a:noFill/>
        </p:spPr>
      </p:pic>
      <p:sp>
        <p:nvSpPr>
          <p:cNvPr id="8" name="Rechthoekige toelichting 7"/>
          <p:cNvSpPr/>
          <p:nvPr/>
        </p:nvSpPr>
        <p:spPr>
          <a:xfrm>
            <a:off x="467544" y="3789040"/>
            <a:ext cx="3312368" cy="2808312"/>
          </a:xfrm>
          <a:prstGeom prst="wedgeRectCallout">
            <a:avLst>
              <a:gd name="adj1" fmla="val 91561"/>
              <a:gd name="adj2" fmla="val 3273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nl-NL" sz="2400" b="1" dirty="0" smtClean="0">
                <a:solidFill>
                  <a:schemeClr val="tx1"/>
                </a:solidFill>
              </a:rPr>
              <a:t>Water: </a:t>
            </a:r>
          </a:p>
          <a:p>
            <a:r>
              <a:rPr lang="nl-NL" sz="2400" dirty="0" smtClean="0">
                <a:solidFill>
                  <a:schemeClr val="tx1"/>
                </a:solidFill>
              </a:rPr>
              <a:t>Water wordt met de wortels opgenomen</a:t>
            </a:r>
          </a:p>
          <a:p>
            <a:r>
              <a:rPr lang="nl-NL" sz="2400" dirty="0" smtClean="0">
                <a:solidFill>
                  <a:schemeClr val="tx1"/>
                </a:solidFill>
              </a:rPr>
              <a:t>Vaatbundels brengen het water naar de bladeren. Via de nerven komt het water bij het bladmoes.</a:t>
            </a:r>
            <a:endParaRPr lang="nl-NL" sz="2400" dirty="0">
              <a:solidFill>
                <a:schemeClr val="tx1"/>
              </a:solidFill>
            </a:endParaRPr>
          </a:p>
        </p:txBody>
      </p:sp>
      <p:sp>
        <p:nvSpPr>
          <p:cNvPr id="9" name="Rechthoekige toelichting 8"/>
          <p:cNvSpPr/>
          <p:nvPr/>
        </p:nvSpPr>
        <p:spPr>
          <a:xfrm>
            <a:off x="1979712" y="1412776"/>
            <a:ext cx="3312368" cy="2232248"/>
          </a:xfrm>
          <a:prstGeom prst="wedgeRectCallout">
            <a:avLst>
              <a:gd name="adj1" fmla="val 44095"/>
              <a:gd name="adj2" fmla="val 71137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nl-NL" sz="2400" b="1" dirty="0" smtClean="0">
                <a:solidFill>
                  <a:schemeClr val="tx1"/>
                </a:solidFill>
              </a:rPr>
              <a:t>Lucht (koolstofdioxide):</a:t>
            </a:r>
            <a:endParaRPr lang="nl-NL" sz="2400" b="1" dirty="0">
              <a:solidFill>
                <a:schemeClr val="tx1"/>
              </a:solidFill>
            </a:endParaRPr>
          </a:p>
          <a:p>
            <a:pPr marL="342900" lvl="0" indent="-342900">
              <a:spcBef>
                <a:spcPct val="20000"/>
              </a:spcBef>
              <a:defRPr/>
            </a:pPr>
            <a:r>
              <a:rPr lang="nl-NL" sz="2400" dirty="0">
                <a:solidFill>
                  <a:schemeClr val="tx1"/>
                </a:solidFill>
              </a:rPr>
              <a:t>Kleine openingen </a:t>
            </a:r>
            <a:r>
              <a:rPr lang="nl-NL" sz="2400" dirty="0" smtClean="0">
                <a:solidFill>
                  <a:schemeClr val="tx1"/>
                </a:solidFill>
              </a:rPr>
              <a:t>in het blad (huidmondjes) </a:t>
            </a:r>
            <a:r>
              <a:rPr lang="nl-NL" sz="2400" dirty="0">
                <a:solidFill>
                  <a:schemeClr val="tx1"/>
                </a:solidFill>
              </a:rPr>
              <a:t>laten koolstofdioxide (CO2) binnenkomen.</a:t>
            </a:r>
          </a:p>
        </p:txBody>
      </p:sp>
      <p:sp>
        <p:nvSpPr>
          <p:cNvPr id="11" name="Rechthoekige toelichting 10"/>
          <p:cNvSpPr/>
          <p:nvPr/>
        </p:nvSpPr>
        <p:spPr>
          <a:xfrm>
            <a:off x="5436096" y="404664"/>
            <a:ext cx="3240360" cy="2088232"/>
          </a:xfrm>
          <a:prstGeom prst="wedgeRectCallout">
            <a:avLst>
              <a:gd name="adj1" fmla="val 6580"/>
              <a:gd name="adj2" fmla="val 76888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nl-NL" sz="2400" b="1" dirty="0">
                <a:solidFill>
                  <a:schemeClr val="tx1"/>
                </a:solidFill>
              </a:rPr>
              <a:t>Licht: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nl-NL" sz="2400" dirty="0">
                <a:solidFill>
                  <a:schemeClr val="tx1"/>
                </a:solidFill>
              </a:rPr>
              <a:t>De zonnestralen van de zon schijnen op de bladgroenkorrels in het blad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178696" cy="114300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nl-NL" b="1" dirty="0" smtClean="0"/>
              <a:t>Waarom doen planten dit?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23528" y="1772816"/>
            <a:ext cx="4186808" cy="4813995"/>
          </a:xfrm>
        </p:spPr>
        <p:txBody>
          <a:bodyPr>
            <a:normAutofit fontScale="92500" lnSpcReduction="10000"/>
          </a:bodyPr>
          <a:lstStyle/>
          <a:p>
            <a:r>
              <a:rPr lang="nl-NL" dirty="0" smtClean="0"/>
              <a:t>Ze maken zo </a:t>
            </a:r>
            <a:r>
              <a:rPr lang="nl-NL" b="1" dirty="0" smtClean="0"/>
              <a:t>glucose </a:t>
            </a:r>
            <a:r>
              <a:rPr lang="nl-NL" dirty="0" smtClean="0"/>
              <a:t>(een organische stof).</a:t>
            </a:r>
          </a:p>
          <a:p>
            <a:r>
              <a:rPr lang="nl-NL" dirty="0" smtClean="0"/>
              <a:t>De glucose kunnen ze gebruiken om alle andere organische stoffen te maken die ze nodig hebben voor groei en ontwikkeling. Hiervoor hebben ze ook zouten uit de grond nodig.</a:t>
            </a:r>
          </a:p>
        </p:txBody>
      </p:sp>
      <p:pic>
        <p:nvPicPr>
          <p:cNvPr id="27650" name="Picture 2" descr="https://beeldbank.ontwikkelcentrum.nl/Services/FotoWebServices.svc/images/Preview/heytambxge4damzonjygo==="/>
          <p:cNvPicPr>
            <a:picLocks noChangeAspect="1" noChangeArrowheads="1"/>
          </p:cNvPicPr>
          <p:nvPr/>
        </p:nvPicPr>
        <p:blipFill>
          <a:blip r:embed="rId2" cstate="print"/>
          <a:srcRect l="13175" r="8974"/>
          <a:stretch>
            <a:fillRect/>
          </a:stretch>
        </p:blipFill>
        <p:spPr bwMode="auto">
          <a:xfrm>
            <a:off x="4463480" y="0"/>
            <a:ext cx="4680520" cy="4518514"/>
          </a:xfrm>
          <a:prstGeom prst="rect">
            <a:avLst/>
          </a:prstGeom>
          <a:noFill/>
        </p:spPr>
      </p:pic>
      <p:sp>
        <p:nvSpPr>
          <p:cNvPr id="6" name="Tekstvak 5"/>
          <p:cNvSpPr txBox="1"/>
          <p:nvPr/>
        </p:nvSpPr>
        <p:spPr>
          <a:xfrm>
            <a:off x="4932040" y="5229200"/>
            <a:ext cx="403244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i="1" dirty="0" smtClean="0"/>
              <a:t>Glucose is een soort suiker.</a:t>
            </a: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nl-NL" b="1" dirty="0" smtClean="0"/>
              <a:t>Waar gaat glucose naar toe?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5770984" cy="4525963"/>
          </a:xfrm>
        </p:spPr>
        <p:txBody>
          <a:bodyPr>
            <a:normAutofit fontScale="92500" lnSpcReduction="20000"/>
          </a:bodyPr>
          <a:lstStyle/>
          <a:p>
            <a:r>
              <a:rPr lang="nl-NL" dirty="0" smtClean="0"/>
              <a:t>Glucose is nodig in alle delen van de plant voor groei en ontwikkeling</a:t>
            </a:r>
          </a:p>
          <a:p>
            <a:r>
              <a:rPr lang="nl-NL" dirty="0" smtClean="0"/>
              <a:t>Glucose wordt daarom via de vaten vervoerd vanaf de bladeren naar alle andere delen (stengel, wortel, bloemen, knoppen)</a:t>
            </a:r>
          </a:p>
          <a:p>
            <a:r>
              <a:rPr lang="nl-NL" dirty="0" smtClean="0"/>
              <a:t>Teveel gemaakte glucose kan de plant opslaan als reservevoedsel.</a:t>
            </a:r>
          </a:p>
          <a:p>
            <a:pPr>
              <a:buNone/>
            </a:pPr>
            <a:r>
              <a:rPr lang="nl-NL" dirty="0" smtClean="0"/>
              <a:t>	</a:t>
            </a:r>
            <a:r>
              <a:rPr lang="nl-NL" sz="2400" i="1" dirty="0" smtClean="0"/>
              <a:t>Glucose: rode pijl in de afbeelding</a:t>
            </a:r>
          </a:p>
          <a:p>
            <a:pPr>
              <a:buNone/>
            </a:pPr>
            <a:r>
              <a:rPr lang="nl-NL" sz="2400" i="1" dirty="0" smtClean="0"/>
              <a:t>	Water: blauwe pijl in de afbeelding</a:t>
            </a:r>
            <a:endParaRPr lang="nl-NL" sz="2400" i="1" dirty="0"/>
          </a:p>
        </p:txBody>
      </p:sp>
      <p:pic>
        <p:nvPicPr>
          <p:cNvPr id="26626" name="Picture 2" descr="http://www.10voorbiologie.nl/afbfczw/H36%20Energie(havo)/370704plantj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1700808"/>
            <a:ext cx="2743144" cy="5154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nl-NL" b="1" dirty="0" smtClean="0"/>
              <a:t>Wat ontstaat er nog meer?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508104" y="1600200"/>
            <a:ext cx="3178696" cy="5257800"/>
          </a:xfrm>
        </p:spPr>
        <p:txBody>
          <a:bodyPr>
            <a:normAutofit fontScale="85000" lnSpcReduction="10000"/>
          </a:bodyPr>
          <a:lstStyle/>
          <a:p>
            <a:r>
              <a:rPr lang="nl-NL" dirty="0" smtClean="0"/>
              <a:t>Tijdens fotosynthese ontstaat behalve glucose ook </a:t>
            </a:r>
            <a:r>
              <a:rPr lang="nl-NL" b="1" dirty="0" smtClean="0"/>
              <a:t>zuurstof. </a:t>
            </a:r>
          </a:p>
          <a:p>
            <a:r>
              <a:rPr lang="nl-NL" dirty="0" smtClean="0"/>
              <a:t>Voor de plant is die zuurstof niet nodig: hij geeft het af aan de lucht via de huidmondjes.</a:t>
            </a:r>
          </a:p>
          <a:p>
            <a:r>
              <a:rPr lang="nl-NL" dirty="0" smtClean="0"/>
              <a:t>Wij hebben die zuurstof wel nodig om te ademen.</a:t>
            </a:r>
            <a:endParaRPr lang="nl-NL" dirty="0"/>
          </a:p>
        </p:txBody>
      </p:sp>
      <p:pic>
        <p:nvPicPr>
          <p:cNvPr id="28674" name="Picture 2" descr="https://pbs.twimg.com/profile_images/2243630798/Fotosynthes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7" y="1700808"/>
            <a:ext cx="5040881" cy="3911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nl-NL" b="1" dirty="0" smtClean="0"/>
              <a:t>Fotosynthese in bladgroenkorrels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23528" y="1600200"/>
            <a:ext cx="8363272" cy="4525963"/>
          </a:xfrm>
        </p:spPr>
        <p:txBody>
          <a:bodyPr/>
          <a:lstStyle/>
          <a:p>
            <a:pPr>
              <a:buNone/>
            </a:pPr>
            <a:r>
              <a:rPr lang="nl-NL" u="sng" dirty="0" smtClean="0"/>
              <a:t>Wat is ervoor nodig?</a:t>
            </a:r>
          </a:p>
          <a:p>
            <a:pPr>
              <a:buNone/>
            </a:pPr>
            <a:r>
              <a:rPr lang="nl-NL" dirty="0" smtClean="0"/>
              <a:t>Water + koolstofdioxide + zonlicht </a:t>
            </a:r>
            <a:endParaRPr lang="nl-NL" dirty="0" smtClean="0">
              <a:sym typeface="Wingdings" pitchFamily="2" charset="2"/>
            </a:endParaRPr>
          </a:p>
          <a:p>
            <a:pPr>
              <a:buNone/>
            </a:pPr>
            <a:r>
              <a:rPr lang="nl-NL" u="sng" dirty="0" smtClean="0">
                <a:sym typeface="Wingdings" pitchFamily="2" charset="2"/>
              </a:rPr>
              <a:t>Wat ontstaat er? </a:t>
            </a:r>
          </a:p>
          <a:p>
            <a:pPr>
              <a:buNone/>
            </a:pPr>
            <a:r>
              <a:rPr lang="nl-NL" dirty="0" smtClean="0">
                <a:sym typeface="Wingdings" pitchFamily="2" charset="2"/>
              </a:rPr>
              <a:t>Glucose (=organisch materiaal) + zuurstof</a:t>
            </a:r>
            <a:r>
              <a:rPr lang="nl-NL" dirty="0" smtClean="0"/>
              <a:t> </a:t>
            </a:r>
            <a:endParaRPr lang="nl-NL" dirty="0"/>
          </a:p>
        </p:txBody>
      </p:sp>
      <p:pic>
        <p:nvPicPr>
          <p:cNvPr id="23554" name="Picture 2" descr="http://www.waanzinnigewebsitewedstrijd.nl/expositie_3/1A4/planten/fotosynthes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293096"/>
            <a:ext cx="7704856" cy="19447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nl-NL" dirty="0" smtClean="0"/>
              <a:t>Reactievergelijking van fotosynthese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>
            <a:normAutofit/>
          </a:bodyPr>
          <a:lstStyle/>
          <a:p>
            <a:r>
              <a:rPr lang="nl-NL" sz="2800" b="1" dirty="0" smtClean="0"/>
              <a:t>Water + koolstofdioxide + zonlicht </a:t>
            </a:r>
            <a:r>
              <a:rPr lang="nl-NL" sz="2800" b="1" dirty="0" smtClean="0">
                <a:sym typeface="Wingdings" pitchFamily="2" charset="2"/>
              </a:rPr>
              <a:t> glucose + </a:t>
            </a:r>
            <a:r>
              <a:rPr lang="nl-NL" sz="2800" b="1" dirty="0" smtClean="0">
                <a:sym typeface="Wingdings" pitchFamily="2" charset="2"/>
              </a:rPr>
              <a:t>zuurstof</a:t>
            </a:r>
          </a:p>
          <a:p>
            <a:r>
              <a:rPr lang="nl-NL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Wingdings" pitchFamily="2" charset="2"/>
              </a:rPr>
              <a:t>H</a:t>
            </a:r>
            <a:r>
              <a:rPr lang="nl-NL" sz="2800" b="1" baseline="-250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Wingdings" pitchFamily="2" charset="2"/>
              </a:rPr>
              <a:t>2</a:t>
            </a:r>
            <a:r>
              <a:rPr lang="nl-NL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Wingdings" pitchFamily="2" charset="2"/>
              </a:rPr>
              <a:t>O + CO</a:t>
            </a:r>
            <a:r>
              <a:rPr lang="nl-NL" sz="2800" b="1" baseline="-250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Wingdings" pitchFamily="2" charset="2"/>
              </a:rPr>
              <a:t>2</a:t>
            </a:r>
            <a:r>
              <a:rPr lang="nl-NL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Wingdings" pitchFamily="2" charset="2"/>
              </a:rPr>
              <a:t>+ zonlicht  C</a:t>
            </a:r>
            <a:r>
              <a:rPr lang="nl-NL" sz="2800" b="1" baseline="-250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Wingdings" pitchFamily="2" charset="2"/>
              </a:rPr>
              <a:t>6</a:t>
            </a:r>
            <a:r>
              <a:rPr lang="nl-NL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Wingdings" pitchFamily="2" charset="2"/>
              </a:rPr>
              <a:t>H</a:t>
            </a:r>
            <a:r>
              <a:rPr lang="nl-NL" sz="2800" b="1" baseline="-250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Wingdings" pitchFamily="2" charset="2"/>
              </a:rPr>
              <a:t>12</a:t>
            </a:r>
            <a:r>
              <a:rPr lang="nl-NL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Wingdings" pitchFamily="2" charset="2"/>
              </a:rPr>
              <a:t>O</a:t>
            </a:r>
            <a:r>
              <a:rPr lang="nl-NL" sz="2800" b="1" baseline="-250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Wingdings" pitchFamily="2" charset="2"/>
              </a:rPr>
              <a:t>6</a:t>
            </a:r>
            <a:r>
              <a:rPr lang="nl-NL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Wingdings" pitchFamily="2" charset="2"/>
              </a:rPr>
              <a:t> + O</a:t>
            </a:r>
            <a:r>
              <a:rPr lang="nl-NL" sz="2800" b="1" baseline="-250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Wingdings" pitchFamily="2" charset="2"/>
              </a:rPr>
              <a:t>2</a:t>
            </a:r>
            <a:endParaRPr lang="nl-NL" sz="2800" b="1" baseline="-25000" dirty="0">
              <a:solidFill>
                <a:schemeClr val="tx1">
                  <a:lumMod val="65000"/>
                  <a:lumOff val="35000"/>
                </a:schemeClr>
              </a:solidFill>
              <a:sym typeface="Wingdings" pitchFamily="2" charset="2"/>
            </a:endParaRPr>
          </a:p>
          <a:p>
            <a:endParaRPr lang="nl-NL" sz="2800" b="1" dirty="0">
              <a:sym typeface="Wingdings" pitchFamily="2" charset="2"/>
            </a:endParaRPr>
          </a:p>
        </p:txBody>
      </p:sp>
      <p:pic>
        <p:nvPicPr>
          <p:cNvPr id="24578" name="Picture 2" descr="https://surivivalofnature.files.wordpress.com/2013/05/figuur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852936"/>
            <a:ext cx="5575127" cy="3645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nl-NL" dirty="0" smtClean="0"/>
              <a:t>Waarom kunnen wij zonder planten niet leven?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r>
              <a:rPr lang="nl-NL" dirty="0" smtClean="0"/>
              <a:t>Planten maken de organische stof </a:t>
            </a:r>
            <a:r>
              <a:rPr lang="nl-NL" b="1" dirty="0" smtClean="0">
                <a:solidFill>
                  <a:srgbClr val="FF0000"/>
                </a:solidFill>
              </a:rPr>
              <a:t>glucose </a:t>
            </a:r>
            <a:r>
              <a:rPr lang="nl-NL" dirty="0" smtClean="0"/>
              <a:t>uit water, koolstofdioxide zonlicht. Andere organismen kunnen dat niet, maar hebben die stoffen wel nodig als voedsel om te leven.</a:t>
            </a:r>
          </a:p>
          <a:p>
            <a:endParaRPr lang="nl-NL" dirty="0" smtClean="0"/>
          </a:p>
          <a:p>
            <a:r>
              <a:rPr lang="nl-NL" dirty="0" smtClean="0"/>
              <a:t>Planten nemen koolstofdioxide op uit de lucht en geven zuurstof af. Ze zorgen zo voor nieuwe </a:t>
            </a:r>
            <a:r>
              <a:rPr lang="nl-NL" b="1" dirty="0" smtClean="0">
                <a:solidFill>
                  <a:srgbClr val="FF0000"/>
                </a:solidFill>
              </a:rPr>
              <a:t>zuurstof</a:t>
            </a:r>
            <a:r>
              <a:rPr lang="nl-NL" dirty="0" smtClean="0"/>
              <a:t>. Andere organismen hebben zuurstof nodig om te ademen.</a:t>
            </a:r>
            <a:endParaRPr lang="nl-NL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3021" y="114300"/>
            <a:ext cx="2902245" cy="230658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nl-NL" b="1" dirty="0" smtClean="0"/>
              <a:t>Wij hebben planten nodig om te overleven</a:t>
            </a:r>
            <a:endParaRPr lang="nl-NL" b="1" dirty="0"/>
          </a:p>
        </p:txBody>
      </p:sp>
      <p:pic>
        <p:nvPicPr>
          <p:cNvPr id="1026" name="Picture 2" descr="http://f.jwwb.nl/public/r/b/w/fotosynthese/12345678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6035" y="2697760"/>
            <a:ext cx="4224934" cy="3348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npogezond.nl/data/stimulansz/images/MK_ademhaling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379" r="-1"/>
          <a:stretch/>
        </p:blipFill>
        <p:spPr bwMode="auto">
          <a:xfrm>
            <a:off x="3926336" y="274638"/>
            <a:ext cx="1772371" cy="2554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://www.npogezond.nl/data/stimulansz/images/MK_ademhaling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18" r="42882"/>
          <a:stretch/>
        </p:blipFill>
        <p:spPr bwMode="auto">
          <a:xfrm>
            <a:off x="6014791" y="363760"/>
            <a:ext cx="1500993" cy="2382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3851920" y="3563725"/>
            <a:ext cx="1584176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dirty="0" smtClean="0"/>
              <a:t>glucose</a:t>
            </a:r>
            <a:endParaRPr lang="nl-NL" dirty="0"/>
          </a:p>
        </p:txBody>
      </p:sp>
      <p:sp>
        <p:nvSpPr>
          <p:cNvPr id="5" name="Vrije vorm 4"/>
          <p:cNvSpPr/>
          <p:nvPr/>
        </p:nvSpPr>
        <p:spPr>
          <a:xfrm>
            <a:off x="6337300" y="863600"/>
            <a:ext cx="2273300" cy="3098800"/>
          </a:xfrm>
          <a:custGeom>
            <a:avLst/>
            <a:gdLst>
              <a:gd name="connsiteX0" fmla="*/ 0 w 2273300"/>
              <a:gd name="connsiteY0" fmla="*/ 3048000 h 3098800"/>
              <a:gd name="connsiteX1" fmla="*/ 203200 w 2273300"/>
              <a:gd name="connsiteY1" fmla="*/ 3073400 h 3098800"/>
              <a:gd name="connsiteX2" fmla="*/ 279400 w 2273300"/>
              <a:gd name="connsiteY2" fmla="*/ 3098800 h 3098800"/>
              <a:gd name="connsiteX3" fmla="*/ 482600 w 2273300"/>
              <a:gd name="connsiteY3" fmla="*/ 3086100 h 3098800"/>
              <a:gd name="connsiteX4" fmla="*/ 647700 w 2273300"/>
              <a:gd name="connsiteY4" fmla="*/ 3060700 h 3098800"/>
              <a:gd name="connsiteX5" fmla="*/ 762000 w 2273300"/>
              <a:gd name="connsiteY5" fmla="*/ 3022600 h 3098800"/>
              <a:gd name="connsiteX6" fmla="*/ 838200 w 2273300"/>
              <a:gd name="connsiteY6" fmla="*/ 2997200 h 3098800"/>
              <a:gd name="connsiteX7" fmla="*/ 876300 w 2273300"/>
              <a:gd name="connsiteY7" fmla="*/ 2984500 h 3098800"/>
              <a:gd name="connsiteX8" fmla="*/ 977900 w 2273300"/>
              <a:gd name="connsiteY8" fmla="*/ 2933700 h 3098800"/>
              <a:gd name="connsiteX9" fmla="*/ 1028700 w 2273300"/>
              <a:gd name="connsiteY9" fmla="*/ 2908300 h 3098800"/>
              <a:gd name="connsiteX10" fmla="*/ 1079500 w 2273300"/>
              <a:gd name="connsiteY10" fmla="*/ 2895600 h 3098800"/>
              <a:gd name="connsiteX11" fmla="*/ 1117600 w 2273300"/>
              <a:gd name="connsiteY11" fmla="*/ 2882900 h 3098800"/>
              <a:gd name="connsiteX12" fmla="*/ 1168400 w 2273300"/>
              <a:gd name="connsiteY12" fmla="*/ 2870200 h 3098800"/>
              <a:gd name="connsiteX13" fmla="*/ 1219200 w 2273300"/>
              <a:gd name="connsiteY13" fmla="*/ 2844800 h 3098800"/>
              <a:gd name="connsiteX14" fmla="*/ 1333500 w 2273300"/>
              <a:gd name="connsiteY14" fmla="*/ 2768600 h 3098800"/>
              <a:gd name="connsiteX15" fmla="*/ 1371600 w 2273300"/>
              <a:gd name="connsiteY15" fmla="*/ 2743200 h 3098800"/>
              <a:gd name="connsiteX16" fmla="*/ 1447800 w 2273300"/>
              <a:gd name="connsiteY16" fmla="*/ 2692400 h 3098800"/>
              <a:gd name="connsiteX17" fmla="*/ 1511300 w 2273300"/>
              <a:gd name="connsiteY17" fmla="*/ 2628900 h 3098800"/>
              <a:gd name="connsiteX18" fmla="*/ 1536700 w 2273300"/>
              <a:gd name="connsiteY18" fmla="*/ 2590800 h 3098800"/>
              <a:gd name="connsiteX19" fmla="*/ 1638300 w 2273300"/>
              <a:gd name="connsiteY19" fmla="*/ 2501900 h 3098800"/>
              <a:gd name="connsiteX20" fmla="*/ 1651000 w 2273300"/>
              <a:gd name="connsiteY20" fmla="*/ 2451100 h 3098800"/>
              <a:gd name="connsiteX21" fmla="*/ 1689100 w 2273300"/>
              <a:gd name="connsiteY21" fmla="*/ 2425700 h 3098800"/>
              <a:gd name="connsiteX22" fmla="*/ 1727200 w 2273300"/>
              <a:gd name="connsiteY22" fmla="*/ 2374900 h 3098800"/>
              <a:gd name="connsiteX23" fmla="*/ 1752600 w 2273300"/>
              <a:gd name="connsiteY23" fmla="*/ 2311400 h 3098800"/>
              <a:gd name="connsiteX24" fmla="*/ 1790700 w 2273300"/>
              <a:gd name="connsiteY24" fmla="*/ 2273300 h 3098800"/>
              <a:gd name="connsiteX25" fmla="*/ 1854200 w 2273300"/>
              <a:gd name="connsiteY25" fmla="*/ 2184400 h 3098800"/>
              <a:gd name="connsiteX26" fmla="*/ 1879600 w 2273300"/>
              <a:gd name="connsiteY26" fmla="*/ 2095500 h 3098800"/>
              <a:gd name="connsiteX27" fmla="*/ 1917700 w 2273300"/>
              <a:gd name="connsiteY27" fmla="*/ 2070100 h 3098800"/>
              <a:gd name="connsiteX28" fmla="*/ 1943100 w 2273300"/>
              <a:gd name="connsiteY28" fmla="*/ 2006600 h 3098800"/>
              <a:gd name="connsiteX29" fmla="*/ 1981200 w 2273300"/>
              <a:gd name="connsiteY29" fmla="*/ 1943100 h 3098800"/>
              <a:gd name="connsiteX30" fmla="*/ 2057400 w 2273300"/>
              <a:gd name="connsiteY30" fmla="*/ 1816100 h 3098800"/>
              <a:gd name="connsiteX31" fmla="*/ 2070100 w 2273300"/>
              <a:gd name="connsiteY31" fmla="*/ 1765300 h 3098800"/>
              <a:gd name="connsiteX32" fmla="*/ 2120900 w 2273300"/>
              <a:gd name="connsiteY32" fmla="*/ 1663700 h 3098800"/>
              <a:gd name="connsiteX33" fmla="*/ 2133600 w 2273300"/>
              <a:gd name="connsiteY33" fmla="*/ 1612900 h 3098800"/>
              <a:gd name="connsiteX34" fmla="*/ 2184400 w 2273300"/>
              <a:gd name="connsiteY34" fmla="*/ 1473200 h 3098800"/>
              <a:gd name="connsiteX35" fmla="*/ 2222500 w 2273300"/>
              <a:gd name="connsiteY35" fmla="*/ 1333500 h 3098800"/>
              <a:gd name="connsiteX36" fmla="*/ 2235200 w 2273300"/>
              <a:gd name="connsiteY36" fmla="*/ 1219200 h 3098800"/>
              <a:gd name="connsiteX37" fmla="*/ 2273300 w 2273300"/>
              <a:gd name="connsiteY37" fmla="*/ 977900 h 3098800"/>
              <a:gd name="connsiteX38" fmla="*/ 2260600 w 2273300"/>
              <a:gd name="connsiteY38" fmla="*/ 393700 h 3098800"/>
              <a:gd name="connsiteX39" fmla="*/ 2222500 w 2273300"/>
              <a:gd name="connsiteY39" fmla="*/ 304800 h 3098800"/>
              <a:gd name="connsiteX40" fmla="*/ 2133600 w 2273300"/>
              <a:gd name="connsiteY40" fmla="*/ 203200 h 3098800"/>
              <a:gd name="connsiteX41" fmla="*/ 2095500 w 2273300"/>
              <a:gd name="connsiteY41" fmla="*/ 190500 h 3098800"/>
              <a:gd name="connsiteX42" fmla="*/ 2019300 w 2273300"/>
              <a:gd name="connsiteY42" fmla="*/ 127000 h 3098800"/>
              <a:gd name="connsiteX43" fmla="*/ 1968500 w 2273300"/>
              <a:gd name="connsiteY43" fmla="*/ 101600 h 3098800"/>
              <a:gd name="connsiteX44" fmla="*/ 1930400 w 2273300"/>
              <a:gd name="connsiteY44" fmla="*/ 76200 h 3098800"/>
              <a:gd name="connsiteX45" fmla="*/ 1892300 w 2273300"/>
              <a:gd name="connsiteY45" fmla="*/ 63500 h 3098800"/>
              <a:gd name="connsiteX46" fmla="*/ 1752600 w 2273300"/>
              <a:gd name="connsiteY46" fmla="*/ 0 h 3098800"/>
              <a:gd name="connsiteX47" fmla="*/ 1435100 w 2273300"/>
              <a:gd name="connsiteY47" fmla="*/ 12700 h 3098800"/>
              <a:gd name="connsiteX48" fmla="*/ 1270000 w 2273300"/>
              <a:gd name="connsiteY48" fmla="*/ 50800 h 3098800"/>
              <a:gd name="connsiteX49" fmla="*/ 1219200 w 2273300"/>
              <a:gd name="connsiteY49" fmla="*/ 76200 h 3098800"/>
              <a:gd name="connsiteX50" fmla="*/ 1181100 w 2273300"/>
              <a:gd name="connsiteY50" fmla="*/ 88900 h 3098800"/>
              <a:gd name="connsiteX51" fmla="*/ 1143000 w 2273300"/>
              <a:gd name="connsiteY51" fmla="*/ 114300 h 3098800"/>
              <a:gd name="connsiteX52" fmla="*/ 1092200 w 2273300"/>
              <a:gd name="connsiteY52" fmla="*/ 139700 h 3098800"/>
              <a:gd name="connsiteX53" fmla="*/ 1028700 w 2273300"/>
              <a:gd name="connsiteY53" fmla="*/ 254000 h 3098800"/>
              <a:gd name="connsiteX54" fmla="*/ 1028700 w 2273300"/>
              <a:gd name="connsiteY54" fmla="*/ 279400 h 309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2273300" h="3098800">
                <a:moveTo>
                  <a:pt x="0" y="3048000"/>
                </a:moveTo>
                <a:cubicBezTo>
                  <a:pt x="24703" y="3050745"/>
                  <a:pt x="169546" y="3065634"/>
                  <a:pt x="203200" y="3073400"/>
                </a:cubicBezTo>
                <a:cubicBezTo>
                  <a:pt x="229288" y="3079420"/>
                  <a:pt x="279400" y="3098800"/>
                  <a:pt x="279400" y="3098800"/>
                </a:cubicBezTo>
                <a:lnTo>
                  <a:pt x="482600" y="3086100"/>
                </a:lnTo>
                <a:cubicBezTo>
                  <a:pt x="551711" y="3080571"/>
                  <a:pt x="588184" y="3078555"/>
                  <a:pt x="647700" y="3060700"/>
                </a:cubicBezTo>
                <a:lnTo>
                  <a:pt x="762000" y="3022600"/>
                </a:lnTo>
                <a:lnTo>
                  <a:pt x="838200" y="2997200"/>
                </a:lnTo>
                <a:cubicBezTo>
                  <a:pt x="850900" y="2992967"/>
                  <a:pt x="864326" y="2990487"/>
                  <a:pt x="876300" y="2984500"/>
                </a:cubicBezTo>
                <a:lnTo>
                  <a:pt x="977900" y="2933700"/>
                </a:lnTo>
                <a:cubicBezTo>
                  <a:pt x="994833" y="2925233"/>
                  <a:pt x="1010333" y="2912892"/>
                  <a:pt x="1028700" y="2908300"/>
                </a:cubicBezTo>
                <a:cubicBezTo>
                  <a:pt x="1045633" y="2904067"/>
                  <a:pt x="1062717" y="2900395"/>
                  <a:pt x="1079500" y="2895600"/>
                </a:cubicBezTo>
                <a:cubicBezTo>
                  <a:pt x="1092372" y="2891922"/>
                  <a:pt x="1104728" y="2886578"/>
                  <a:pt x="1117600" y="2882900"/>
                </a:cubicBezTo>
                <a:cubicBezTo>
                  <a:pt x="1134383" y="2878105"/>
                  <a:pt x="1152057" y="2876329"/>
                  <a:pt x="1168400" y="2870200"/>
                </a:cubicBezTo>
                <a:cubicBezTo>
                  <a:pt x="1186127" y="2863553"/>
                  <a:pt x="1202966" y="2854540"/>
                  <a:pt x="1219200" y="2844800"/>
                </a:cubicBezTo>
                <a:lnTo>
                  <a:pt x="1333500" y="2768600"/>
                </a:lnTo>
                <a:lnTo>
                  <a:pt x="1371600" y="2743200"/>
                </a:lnTo>
                <a:lnTo>
                  <a:pt x="1447800" y="2692400"/>
                </a:lnTo>
                <a:cubicBezTo>
                  <a:pt x="1515533" y="2590800"/>
                  <a:pt x="1426633" y="2713567"/>
                  <a:pt x="1511300" y="2628900"/>
                </a:cubicBezTo>
                <a:cubicBezTo>
                  <a:pt x="1522093" y="2618107"/>
                  <a:pt x="1526767" y="2602389"/>
                  <a:pt x="1536700" y="2590800"/>
                </a:cubicBezTo>
                <a:cubicBezTo>
                  <a:pt x="1576160" y="2544763"/>
                  <a:pt x="1591594" y="2536929"/>
                  <a:pt x="1638300" y="2501900"/>
                </a:cubicBezTo>
                <a:cubicBezTo>
                  <a:pt x="1642533" y="2484967"/>
                  <a:pt x="1641318" y="2465623"/>
                  <a:pt x="1651000" y="2451100"/>
                </a:cubicBezTo>
                <a:cubicBezTo>
                  <a:pt x="1659467" y="2438400"/>
                  <a:pt x="1678307" y="2436493"/>
                  <a:pt x="1689100" y="2425700"/>
                </a:cubicBezTo>
                <a:cubicBezTo>
                  <a:pt x="1704067" y="2410733"/>
                  <a:pt x="1716921" y="2393403"/>
                  <a:pt x="1727200" y="2374900"/>
                </a:cubicBezTo>
                <a:cubicBezTo>
                  <a:pt x="1738271" y="2354972"/>
                  <a:pt x="1740518" y="2330732"/>
                  <a:pt x="1752600" y="2311400"/>
                </a:cubicBezTo>
                <a:cubicBezTo>
                  <a:pt x="1762119" y="2296170"/>
                  <a:pt x="1779011" y="2286937"/>
                  <a:pt x="1790700" y="2273300"/>
                </a:cubicBezTo>
                <a:cubicBezTo>
                  <a:pt x="1814329" y="2245733"/>
                  <a:pt x="1834098" y="2214553"/>
                  <a:pt x="1854200" y="2184400"/>
                </a:cubicBezTo>
                <a:cubicBezTo>
                  <a:pt x="1855030" y="2181081"/>
                  <a:pt x="1872975" y="2103782"/>
                  <a:pt x="1879600" y="2095500"/>
                </a:cubicBezTo>
                <a:cubicBezTo>
                  <a:pt x="1889135" y="2083581"/>
                  <a:pt x="1905000" y="2078567"/>
                  <a:pt x="1917700" y="2070100"/>
                </a:cubicBezTo>
                <a:cubicBezTo>
                  <a:pt x="1926167" y="2048933"/>
                  <a:pt x="1932905" y="2026990"/>
                  <a:pt x="1943100" y="2006600"/>
                </a:cubicBezTo>
                <a:cubicBezTo>
                  <a:pt x="1954139" y="1984522"/>
                  <a:pt x="1969212" y="1964678"/>
                  <a:pt x="1981200" y="1943100"/>
                </a:cubicBezTo>
                <a:cubicBezTo>
                  <a:pt x="2046287" y="1825944"/>
                  <a:pt x="1954119" y="1971022"/>
                  <a:pt x="2057400" y="1816100"/>
                </a:cubicBezTo>
                <a:cubicBezTo>
                  <a:pt x="2061633" y="1799167"/>
                  <a:pt x="2063387" y="1781412"/>
                  <a:pt x="2070100" y="1765300"/>
                </a:cubicBezTo>
                <a:cubicBezTo>
                  <a:pt x="2084663" y="1730349"/>
                  <a:pt x="2111717" y="1700434"/>
                  <a:pt x="2120900" y="1663700"/>
                </a:cubicBezTo>
                <a:cubicBezTo>
                  <a:pt x="2125133" y="1646767"/>
                  <a:pt x="2128080" y="1629459"/>
                  <a:pt x="2133600" y="1612900"/>
                </a:cubicBezTo>
                <a:cubicBezTo>
                  <a:pt x="2147069" y="1572494"/>
                  <a:pt x="2177482" y="1514709"/>
                  <a:pt x="2184400" y="1473200"/>
                </a:cubicBezTo>
                <a:cubicBezTo>
                  <a:pt x="2200848" y="1374513"/>
                  <a:pt x="2187537" y="1420909"/>
                  <a:pt x="2222500" y="1333500"/>
                </a:cubicBezTo>
                <a:cubicBezTo>
                  <a:pt x="2226733" y="1295400"/>
                  <a:pt x="2229513" y="1257110"/>
                  <a:pt x="2235200" y="1219200"/>
                </a:cubicBezTo>
                <a:cubicBezTo>
                  <a:pt x="2294273" y="825382"/>
                  <a:pt x="2234850" y="1285497"/>
                  <a:pt x="2273300" y="977900"/>
                </a:cubicBezTo>
                <a:cubicBezTo>
                  <a:pt x="2269067" y="783167"/>
                  <a:pt x="2268544" y="588317"/>
                  <a:pt x="2260600" y="393700"/>
                </a:cubicBezTo>
                <a:cubicBezTo>
                  <a:pt x="2259833" y="374903"/>
                  <a:pt x="2228545" y="314874"/>
                  <a:pt x="2222500" y="304800"/>
                </a:cubicBezTo>
                <a:cubicBezTo>
                  <a:pt x="2189843" y="250371"/>
                  <a:pt x="2183795" y="228298"/>
                  <a:pt x="2133600" y="203200"/>
                </a:cubicBezTo>
                <a:cubicBezTo>
                  <a:pt x="2121626" y="197213"/>
                  <a:pt x="2107474" y="196487"/>
                  <a:pt x="2095500" y="190500"/>
                </a:cubicBezTo>
                <a:cubicBezTo>
                  <a:pt x="2028311" y="156906"/>
                  <a:pt x="2084837" y="173812"/>
                  <a:pt x="2019300" y="127000"/>
                </a:cubicBezTo>
                <a:cubicBezTo>
                  <a:pt x="2003894" y="115996"/>
                  <a:pt x="1984938" y="110993"/>
                  <a:pt x="1968500" y="101600"/>
                </a:cubicBezTo>
                <a:cubicBezTo>
                  <a:pt x="1955248" y="94027"/>
                  <a:pt x="1944052" y="83026"/>
                  <a:pt x="1930400" y="76200"/>
                </a:cubicBezTo>
                <a:cubicBezTo>
                  <a:pt x="1918426" y="70213"/>
                  <a:pt x="1904274" y="69487"/>
                  <a:pt x="1892300" y="63500"/>
                </a:cubicBezTo>
                <a:cubicBezTo>
                  <a:pt x="1753966" y="-5667"/>
                  <a:pt x="1908484" y="51961"/>
                  <a:pt x="1752600" y="0"/>
                </a:cubicBezTo>
                <a:cubicBezTo>
                  <a:pt x="1646767" y="4233"/>
                  <a:pt x="1540812" y="6093"/>
                  <a:pt x="1435100" y="12700"/>
                </a:cubicBezTo>
                <a:cubicBezTo>
                  <a:pt x="1385442" y="15804"/>
                  <a:pt x="1315792" y="27904"/>
                  <a:pt x="1270000" y="50800"/>
                </a:cubicBezTo>
                <a:cubicBezTo>
                  <a:pt x="1253067" y="59267"/>
                  <a:pt x="1236601" y="68742"/>
                  <a:pt x="1219200" y="76200"/>
                </a:cubicBezTo>
                <a:cubicBezTo>
                  <a:pt x="1206895" y="81473"/>
                  <a:pt x="1193074" y="82913"/>
                  <a:pt x="1181100" y="88900"/>
                </a:cubicBezTo>
                <a:cubicBezTo>
                  <a:pt x="1167448" y="95726"/>
                  <a:pt x="1156252" y="106727"/>
                  <a:pt x="1143000" y="114300"/>
                </a:cubicBezTo>
                <a:cubicBezTo>
                  <a:pt x="1126562" y="123693"/>
                  <a:pt x="1109133" y="131233"/>
                  <a:pt x="1092200" y="139700"/>
                </a:cubicBezTo>
                <a:cubicBezTo>
                  <a:pt x="1063102" y="183347"/>
                  <a:pt x="1038280" y="206100"/>
                  <a:pt x="1028700" y="254000"/>
                </a:cubicBezTo>
                <a:cubicBezTo>
                  <a:pt x="1027040" y="262302"/>
                  <a:pt x="1028700" y="270933"/>
                  <a:pt x="1028700" y="27940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Vrije vorm 6"/>
          <p:cNvSpPr/>
          <p:nvPr/>
        </p:nvSpPr>
        <p:spPr>
          <a:xfrm>
            <a:off x="7349680" y="914400"/>
            <a:ext cx="232220" cy="254794"/>
          </a:xfrm>
          <a:custGeom>
            <a:avLst/>
            <a:gdLst>
              <a:gd name="connsiteX0" fmla="*/ 41720 w 232220"/>
              <a:gd name="connsiteY0" fmla="*/ 0 h 254794"/>
              <a:gd name="connsiteX1" fmla="*/ 29020 w 232220"/>
              <a:gd name="connsiteY1" fmla="*/ 215900 h 254794"/>
              <a:gd name="connsiteX2" fmla="*/ 16320 w 232220"/>
              <a:gd name="connsiteY2" fmla="*/ 254000 h 254794"/>
              <a:gd name="connsiteX3" fmla="*/ 92520 w 232220"/>
              <a:gd name="connsiteY3" fmla="*/ 228600 h 254794"/>
              <a:gd name="connsiteX4" fmla="*/ 168720 w 232220"/>
              <a:gd name="connsiteY4" fmla="*/ 190500 h 254794"/>
              <a:gd name="connsiteX5" fmla="*/ 130620 w 232220"/>
              <a:gd name="connsiteY5" fmla="*/ 177800 h 254794"/>
              <a:gd name="connsiteX6" fmla="*/ 29020 w 232220"/>
              <a:gd name="connsiteY6" fmla="*/ 190500 h 254794"/>
              <a:gd name="connsiteX7" fmla="*/ 3620 w 232220"/>
              <a:gd name="connsiteY7" fmla="*/ 152400 h 254794"/>
              <a:gd name="connsiteX8" fmla="*/ 16320 w 232220"/>
              <a:gd name="connsiteY8" fmla="*/ 25400 h 254794"/>
              <a:gd name="connsiteX9" fmla="*/ 54420 w 232220"/>
              <a:gd name="connsiteY9" fmla="*/ 38100 h 254794"/>
              <a:gd name="connsiteX10" fmla="*/ 105220 w 232220"/>
              <a:gd name="connsiteY10" fmla="*/ 127000 h 254794"/>
              <a:gd name="connsiteX11" fmla="*/ 143320 w 232220"/>
              <a:gd name="connsiteY11" fmla="*/ 139700 h 254794"/>
              <a:gd name="connsiteX12" fmla="*/ 232220 w 232220"/>
              <a:gd name="connsiteY12" fmla="*/ 165100 h 254794"/>
              <a:gd name="connsiteX13" fmla="*/ 194120 w 232220"/>
              <a:gd name="connsiteY13" fmla="*/ 190500 h 254794"/>
              <a:gd name="connsiteX14" fmla="*/ 41720 w 232220"/>
              <a:gd name="connsiteY14" fmla="*/ 165100 h 254794"/>
              <a:gd name="connsiteX15" fmla="*/ 16320 w 232220"/>
              <a:gd name="connsiteY15" fmla="*/ 88900 h 254794"/>
              <a:gd name="connsiteX16" fmla="*/ 3620 w 232220"/>
              <a:gd name="connsiteY16" fmla="*/ 127000 h 254794"/>
              <a:gd name="connsiteX17" fmla="*/ 41720 w 232220"/>
              <a:gd name="connsiteY17" fmla="*/ 114300 h 254794"/>
              <a:gd name="connsiteX18" fmla="*/ 79820 w 232220"/>
              <a:gd name="connsiteY18" fmla="*/ 190500 h 254794"/>
              <a:gd name="connsiteX19" fmla="*/ 92520 w 232220"/>
              <a:gd name="connsiteY19" fmla="*/ 152400 h 254794"/>
              <a:gd name="connsiteX20" fmla="*/ 130620 w 232220"/>
              <a:gd name="connsiteY20" fmla="*/ 177800 h 254794"/>
              <a:gd name="connsiteX21" fmla="*/ 54420 w 232220"/>
              <a:gd name="connsiteY21" fmla="*/ 203200 h 254794"/>
              <a:gd name="connsiteX22" fmla="*/ 41720 w 232220"/>
              <a:gd name="connsiteY22" fmla="*/ 241300 h 254794"/>
              <a:gd name="connsiteX23" fmla="*/ 29020 w 232220"/>
              <a:gd name="connsiteY23" fmla="*/ 203200 h 254794"/>
              <a:gd name="connsiteX24" fmla="*/ 3620 w 232220"/>
              <a:gd name="connsiteY24" fmla="*/ 12700 h 254794"/>
              <a:gd name="connsiteX25" fmla="*/ 54420 w 232220"/>
              <a:gd name="connsiteY25" fmla="*/ 190500 h 254794"/>
              <a:gd name="connsiteX26" fmla="*/ 130620 w 232220"/>
              <a:gd name="connsiteY26" fmla="*/ 177800 h 254794"/>
              <a:gd name="connsiteX27" fmla="*/ 181420 w 232220"/>
              <a:gd name="connsiteY27" fmla="*/ 152400 h 254794"/>
              <a:gd name="connsiteX28" fmla="*/ 130620 w 232220"/>
              <a:gd name="connsiteY28" fmla="*/ 101600 h 254794"/>
              <a:gd name="connsiteX29" fmla="*/ 54420 w 232220"/>
              <a:gd name="connsiteY29" fmla="*/ 63500 h 254794"/>
              <a:gd name="connsiteX30" fmla="*/ 16320 w 232220"/>
              <a:gd name="connsiteY30" fmla="*/ 25400 h 254794"/>
              <a:gd name="connsiteX31" fmla="*/ 41720 w 232220"/>
              <a:gd name="connsiteY31" fmla="*/ 63500 h 254794"/>
              <a:gd name="connsiteX32" fmla="*/ 79820 w 232220"/>
              <a:gd name="connsiteY32" fmla="*/ 88900 h 254794"/>
              <a:gd name="connsiteX33" fmla="*/ 79820 w 232220"/>
              <a:gd name="connsiteY33" fmla="*/ 114300 h 254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232220" h="254794">
                <a:moveTo>
                  <a:pt x="41720" y="0"/>
                </a:moveTo>
                <a:cubicBezTo>
                  <a:pt x="37487" y="71967"/>
                  <a:pt x="36193" y="144167"/>
                  <a:pt x="29020" y="215900"/>
                </a:cubicBezTo>
                <a:cubicBezTo>
                  <a:pt x="27688" y="229221"/>
                  <a:pt x="3193" y="251375"/>
                  <a:pt x="16320" y="254000"/>
                </a:cubicBezTo>
                <a:cubicBezTo>
                  <a:pt x="42574" y="259251"/>
                  <a:pt x="67120" y="237067"/>
                  <a:pt x="92520" y="228600"/>
                </a:cubicBezTo>
                <a:cubicBezTo>
                  <a:pt x="145100" y="211073"/>
                  <a:pt x="119481" y="223326"/>
                  <a:pt x="168720" y="190500"/>
                </a:cubicBezTo>
                <a:cubicBezTo>
                  <a:pt x="156020" y="186267"/>
                  <a:pt x="144007" y="177800"/>
                  <a:pt x="130620" y="177800"/>
                </a:cubicBezTo>
                <a:cubicBezTo>
                  <a:pt x="96490" y="177800"/>
                  <a:pt x="62487" y="197193"/>
                  <a:pt x="29020" y="190500"/>
                </a:cubicBezTo>
                <a:cubicBezTo>
                  <a:pt x="14053" y="187507"/>
                  <a:pt x="12087" y="165100"/>
                  <a:pt x="3620" y="152400"/>
                </a:cubicBezTo>
                <a:cubicBezTo>
                  <a:pt x="7853" y="110067"/>
                  <a:pt x="-959" y="64278"/>
                  <a:pt x="16320" y="25400"/>
                </a:cubicBezTo>
                <a:cubicBezTo>
                  <a:pt x="21757" y="13167"/>
                  <a:pt x="43967" y="29737"/>
                  <a:pt x="54420" y="38100"/>
                </a:cubicBezTo>
                <a:cubicBezTo>
                  <a:pt x="94573" y="70223"/>
                  <a:pt x="67720" y="89500"/>
                  <a:pt x="105220" y="127000"/>
                </a:cubicBezTo>
                <a:cubicBezTo>
                  <a:pt x="114686" y="136466"/>
                  <a:pt x="130448" y="136022"/>
                  <a:pt x="143320" y="139700"/>
                </a:cubicBezTo>
                <a:cubicBezTo>
                  <a:pt x="254948" y="171594"/>
                  <a:pt x="140869" y="134650"/>
                  <a:pt x="232220" y="165100"/>
                </a:cubicBezTo>
                <a:cubicBezTo>
                  <a:pt x="219520" y="173567"/>
                  <a:pt x="209331" y="189232"/>
                  <a:pt x="194120" y="190500"/>
                </a:cubicBezTo>
                <a:cubicBezTo>
                  <a:pt x="126064" y="196171"/>
                  <a:pt x="95392" y="182991"/>
                  <a:pt x="41720" y="165100"/>
                </a:cubicBezTo>
                <a:cubicBezTo>
                  <a:pt x="33253" y="139700"/>
                  <a:pt x="24787" y="63500"/>
                  <a:pt x="16320" y="88900"/>
                </a:cubicBezTo>
                <a:cubicBezTo>
                  <a:pt x="12087" y="101600"/>
                  <a:pt x="-5846" y="117534"/>
                  <a:pt x="3620" y="127000"/>
                </a:cubicBezTo>
                <a:cubicBezTo>
                  <a:pt x="13086" y="136466"/>
                  <a:pt x="29020" y="118533"/>
                  <a:pt x="41720" y="114300"/>
                </a:cubicBezTo>
                <a:cubicBezTo>
                  <a:pt x="44852" y="123695"/>
                  <a:pt x="63407" y="190500"/>
                  <a:pt x="79820" y="190500"/>
                </a:cubicBezTo>
                <a:cubicBezTo>
                  <a:pt x="93207" y="190500"/>
                  <a:pt x="88287" y="165100"/>
                  <a:pt x="92520" y="152400"/>
                </a:cubicBezTo>
                <a:cubicBezTo>
                  <a:pt x="105220" y="160867"/>
                  <a:pt x="139778" y="165589"/>
                  <a:pt x="130620" y="177800"/>
                </a:cubicBezTo>
                <a:cubicBezTo>
                  <a:pt x="114556" y="199219"/>
                  <a:pt x="54420" y="203200"/>
                  <a:pt x="54420" y="203200"/>
                </a:cubicBezTo>
                <a:cubicBezTo>
                  <a:pt x="50187" y="215900"/>
                  <a:pt x="55107" y="241300"/>
                  <a:pt x="41720" y="241300"/>
                </a:cubicBezTo>
                <a:cubicBezTo>
                  <a:pt x="28333" y="241300"/>
                  <a:pt x="30789" y="216470"/>
                  <a:pt x="29020" y="203200"/>
                </a:cubicBezTo>
                <a:cubicBezTo>
                  <a:pt x="1397" y="-3976"/>
                  <a:pt x="36067" y="110042"/>
                  <a:pt x="3620" y="12700"/>
                </a:cubicBezTo>
                <a:cubicBezTo>
                  <a:pt x="5022" y="29527"/>
                  <a:pt x="-22332" y="181972"/>
                  <a:pt x="54420" y="190500"/>
                </a:cubicBezTo>
                <a:cubicBezTo>
                  <a:pt x="80013" y="193344"/>
                  <a:pt x="105220" y="182033"/>
                  <a:pt x="130620" y="177800"/>
                </a:cubicBezTo>
                <a:cubicBezTo>
                  <a:pt x="147553" y="169333"/>
                  <a:pt x="181420" y="171332"/>
                  <a:pt x="181420" y="152400"/>
                </a:cubicBezTo>
                <a:cubicBezTo>
                  <a:pt x="181420" y="128453"/>
                  <a:pt x="148802" y="117185"/>
                  <a:pt x="130620" y="101600"/>
                </a:cubicBezTo>
                <a:cubicBezTo>
                  <a:pt x="99286" y="74743"/>
                  <a:pt x="91297" y="75792"/>
                  <a:pt x="54420" y="63500"/>
                </a:cubicBezTo>
                <a:cubicBezTo>
                  <a:pt x="41720" y="50800"/>
                  <a:pt x="6357" y="10456"/>
                  <a:pt x="16320" y="25400"/>
                </a:cubicBezTo>
                <a:cubicBezTo>
                  <a:pt x="24787" y="38100"/>
                  <a:pt x="30927" y="52707"/>
                  <a:pt x="41720" y="63500"/>
                </a:cubicBezTo>
                <a:cubicBezTo>
                  <a:pt x="52513" y="74293"/>
                  <a:pt x="67120" y="80433"/>
                  <a:pt x="79820" y="88900"/>
                </a:cubicBezTo>
                <a:cubicBezTo>
                  <a:pt x="110471" y="134876"/>
                  <a:pt x="118872" y="133826"/>
                  <a:pt x="79820" y="11430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Vrije vorm 7"/>
          <p:cNvSpPr/>
          <p:nvPr/>
        </p:nvSpPr>
        <p:spPr>
          <a:xfrm>
            <a:off x="1790700" y="114300"/>
            <a:ext cx="3759200" cy="4357735"/>
          </a:xfrm>
          <a:custGeom>
            <a:avLst/>
            <a:gdLst>
              <a:gd name="connsiteX0" fmla="*/ 3581400 w 3759200"/>
              <a:gd name="connsiteY0" fmla="*/ 1168400 h 4357735"/>
              <a:gd name="connsiteX1" fmla="*/ 3644900 w 3759200"/>
              <a:gd name="connsiteY1" fmla="*/ 1155700 h 4357735"/>
              <a:gd name="connsiteX2" fmla="*/ 3721100 w 3759200"/>
              <a:gd name="connsiteY2" fmla="*/ 1079500 h 4357735"/>
              <a:gd name="connsiteX3" fmla="*/ 3759200 w 3759200"/>
              <a:gd name="connsiteY3" fmla="*/ 1003300 h 4357735"/>
              <a:gd name="connsiteX4" fmla="*/ 3746500 w 3759200"/>
              <a:gd name="connsiteY4" fmla="*/ 787400 h 4357735"/>
              <a:gd name="connsiteX5" fmla="*/ 3708400 w 3759200"/>
              <a:gd name="connsiteY5" fmla="*/ 711200 h 4357735"/>
              <a:gd name="connsiteX6" fmla="*/ 3695700 w 3759200"/>
              <a:gd name="connsiteY6" fmla="*/ 673100 h 4357735"/>
              <a:gd name="connsiteX7" fmla="*/ 3670300 w 3759200"/>
              <a:gd name="connsiteY7" fmla="*/ 622300 h 4357735"/>
              <a:gd name="connsiteX8" fmla="*/ 3657600 w 3759200"/>
              <a:gd name="connsiteY8" fmla="*/ 571500 h 4357735"/>
              <a:gd name="connsiteX9" fmla="*/ 3619500 w 3759200"/>
              <a:gd name="connsiteY9" fmla="*/ 508000 h 4357735"/>
              <a:gd name="connsiteX10" fmla="*/ 3568700 w 3759200"/>
              <a:gd name="connsiteY10" fmla="*/ 406400 h 4357735"/>
              <a:gd name="connsiteX11" fmla="*/ 3556000 w 3759200"/>
              <a:gd name="connsiteY11" fmla="*/ 342900 h 4357735"/>
              <a:gd name="connsiteX12" fmla="*/ 3517900 w 3759200"/>
              <a:gd name="connsiteY12" fmla="*/ 254000 h 4357735"/>
              <a:gd name="connsiteX13" fmla="*/ 3505200 w 3759200"/>
              <a:gd name="connsiteY13" fmla="*/ 215900 h 4357735"/>
              <a:gd name="connsiteX14" fmla="*/ 3479800 w 3759200"/>
              <a:gd name="connsiteY14" fmla="*/ 177800 h 4357735"/>
              <a:gd name="connsiteX15" fmla="*/ 3403600 w 3759200"/>
              <a:gd name="connsiteY15" fmla="*/ 101600 h 4357735"/>
              <a:gd name="connsiteX16" fmla="*/ 3340100 w 3759200"/>
              <a:gd name="connsiteY16" fmla="*/ 12700 h 4357735"/>
              <a:gd name="connsiteX17" fmla="*/ 3200400 w 3759200"/>
              <a:gd name="connsiteY17" fmla="*/ 0 h 4357735"/>
              <a:gd name="connsiteX18" fmla="*/ 2590800 w 3759200"/>
              <a:gd name="connsiteY18" fmla="*/ 12700 h 4357735"/>
              <a:gd name="connsiteX19" fmla="*/ 2552700 w 3759200"/>
              <a:gd name="connsiteY19" fmla="*/ 25400 h 4357735"/>
              <a:gd name="connsiteX20" fmla="*/ 2425700 w 3759200"/>
              <a:gd name="connsiteY20" fmla="*/ 63500 h 4357735"/>
              <a:gd name="connsiteX21" fmla="*/ 2387600 w 3759200"/>
              <a:gd name="connsiteY21" fmla="*/ 88900 h 4357735"/>
              <a:gd name="connsiteX22" fmla="*/ 2311400 w 3759200"/>
              <a:gd name="connsiteY22" fmla="*/ 114300 h 4357735"/>
              <a:gd name="connsiteX23" fmla="*/ 2235200 w 3759200"/>
              <a:gd name="connsiteY23" fmla="*/ 165100 h 4357735"/>
              <a:gd name="connsiteX24" fmla="*/ 2197100 w 3759200"/>
              <a:gd name="connsiteY24" fmla="*/ 190500 h 4357735"/>
              <a:gd name="connsiteX25" fmla="*/ 2095500 w 3759200"/>
              <a:gd name="connsiteY25" fmla="*/ 304800 h 4357735"/>
              <a:gd name="connsiteX26" fmla="*/ 2082800 w 3759200"/>
              <a:gd name="connsiteY26" fmla="*/ 355600 h 4357735"/>
              <a:gd name="connsiteX27" fmla="*/ 2070100 w 3759200"/>
              <a:gd name="connsiteY27" fmla="*/ 419100 h 4357735"/>
              <a:gd name="connsiteX28" fmla="*/ 2044700 w 3759200"/>
              <a:gd name="connsiteY28" fmla="*/ 508000 h 4357735"/>
              <a:gd name="connsiteX29" fmla="*/ 2019300 w 3759200"/>
              <a:gd name="connsiteY29" fmla="*/ 736600 h 4357735"/>
              <a:gd name="connsiteX30" fmla="*/ 1993900 w 3759200"/>
              <a:gd name="connsiteY30" fmla="*/ 863600 h 4357735"/>
              <a:gd name="connsiteX31" fmla="*/ 1981200 w 3759200"/>
              <a:gd name="connsiteY31" fmla="*/ 927100 h 4357735"/>
              <a:gd name="connsiteX32" fmla="*/ 1968500 w 3759200"/>
              <a:gd name="connsiteY32" fmla="*/ 1066800 h 4357735"/>
              <a:gd name="connsiteX33" fmla="*/ 1955800 w 3759200"/>
              <a:gd name="connsiteY33" fmla="*/ 1130300 h 4357735"/>
              <a:gd name="connsiteX34" fmla="*/ 1943100 w 3759200"/>
              <a:gd name="connsiteY34" fmla="*/ 1206500 h 4357735"/>
              <a:gd name="connsiteX35" fmla="*/ 1930400 w 3759200"/>
              <a:gd name="connsiteY35" fmla="*/ 1371600 h 4357735"/>
              <a:gd name="connsiteX36" fmla="*/ 1917700 w 3759200"/>
              <a:gd name="connsiteY36" fmla="*/ 1409700 h 4357735"/>
              <a:gd name="connsiteX37" fmla="*/ 1905000 w 3759200"/>
              <a:gd name="connsiteY37" fmla="*/ 1612900 h 4357735"/>
              <a:gd name="connsiteX38" fmla="*/ 1879600 w 3759200"/>
              <a:gd name="connsiteY38" fmla="*/ 1689100 h 4357735"/>
              <a:gd name="connsiteX39" fmla="*/ 1854200 w 3759200"/>
              <a:gd name="connsiteY39" fmla="*/ 1765300 h 4357735"/>
              <a:gd name="connsiteX40" fmla="*/ 1828800 w 3759200"/>
              <a:gd name="connsiteY40" fmla="*/ 1841500 h 4357735"/>
              <a:gd name="connsiteX41" fmla="*/ 1790700 w 3759200"/>
              <a:gd name="connsiteY41" fmla="*/ 1917700 h 4357735"/>
              <a:gd name="connsiteX42" fmla="*/ 1752600 w 3759200"/>
              <a:gd name="connsiteY42" fmla="*/ 1943100 h 4357735"/>
              <a:gd name="connsiteX43" fmla="*/ 1689100 w 3759200"/>
              <a:gd name="connsiteY43" fmla="*/ 1993900 h 4357735"/>
              <a:gd name="connsiteX44" fmla="*/ 1651000 w 3759200"/>
              <a:gd name="connsiteY44" fmla="*/ 2032000 h 4357735"/>
              <a:gd name="connsiteX45" fmla="*/ 1574800 w 3759200"/>
              <a:gd name="connsiteY45" fmla="*/ 2057400 h 4357735"/>
              <a:gd name="connsiteX46" fmla="*/ 1536700 w 3759200"/>
              <a:gd name="connsiteY46" fmla="*/ 2082800 h 4357735"/>
              <a:gd name="connsiteX47" fmla="*/ 1498600 w 3759200"/>
              <a:gd name="connsiteY47" fmla="*/ 2120900 h 4357735"/>
              <a:gd name="connsiteX48" fmla="*/ 1447800 w 3759200"/>
              <a:gd name="connsiteY48" fmla="*/ 2133600 h 4357735"/>
              <a:gd name="connsiteX49" fmla="*/ 1333500 w 3759200"/>
              <a:gd name="connsiteY49" fmla="*/ 2197100 h 4357735"/>
              <a:gd name="connsiteX50" fmla="*/ 1295400 w 3759200"/>
              <a:gd name="connsiteY50" fmla="*/ 2222500 h 4357735"/>
              <a:gd name="connsiteX51" fmla="*/ 1168400 w 3759200"/>
              <a:gd name="connsiteY51" fmla="*/ 2247900 h 4357735"/>
              <a:gd name="connsiteX52" fmla="*/ 1092200 w 3759200"/>
              <a:gd name="connsiteY52" fmla="*/ 2273300 h 4357735"/>
              <a:gd name="connsiteX53" fmla="*/ 1041400 w 3759200"/>
              <a:gd name="connsiteY53" fmla="*/ 2286000 h 4357735"/>
              <a:gd name="connsiteX54" fmla="*/ 965200 w 3759200"/>
              <a:gd name="connsiteY54" fmla="*/ 2311400 h 4357735"/>
              <a:gd name="connsiteX55" fmla="*/ 927100 w 3759200"/>
              <a:gd name="connsiteY55" fmla="*/ 2324100 h 4357735"/>
              <a:gd name="connsiteX56" fmla="*/ 850900 w 3759200"/>
              <a:gd name="connsiteY56" fmla="*/ 2349500 h 4357735"/>
              <a:gd name="connsiteX57" fmla="*/ 812800 w 3759200"/>
              <a:gd name="connsiteY57" fmla="*/ 2362200 h 4357735"/>
              <a:gd name="connsiteX58" fmla="*/ 723900 w 3759200"/>
              <a:gd name="connsiteY58" fmla="*/ 2374900 h 4357735"/>
              <a:gd name="connsiteX59" fmla="*/ 635000 w 3759200"/>
              <a:gd name="connsiteY59" fmla="*/ 2413000 h 4357735"/>
              <a:gd name="connsiteX60" fmla="*/ 558800 w 3759200"/>
              <a:gd name="connsiteY60" fmla="*/ 2438400 h 4357735"/>
              <a:gd name="connsiteX61" fmla="*/ 482600 w 3759200"/>
              <a:gd name="connsiteY61" fmla="*/ 2489200 h 4357735"/>
              <a:gd name="connsiteX62" fmla="*/ 431800 w 3759200"/>
              <a:gd name="connsiteY62" fmla="*/ 2514600 h 4357735"/>
              <a:gd name="connsiteX63" fmla="*/ 393700 w 3759200"/>
              <a:gd name="connsiteY63" fmla="*/ 2527300 h 4357735"/>
              <a:gd name="connsiteX64" fmla="*/ 317500 w 3759200"/>
              <a:gd name="connsiteY64" fmla="*/ 2590800 h 4357735"/>
              <a:gd name="connsiteX65" fmla="*/ 279400 w 3759200"/>
              <a:gd name="connsiteY65" fmla="*/ 2603500 h 4357735"/>
              <a:gd name="connsiteX66" fmla="*/ 254000 w 3759200"/>
              <a:gd name="connsiteY66" fmla="*/ 2641600 h 4357735"/>
              <a:gd name="connsiteX67" fmla="*/ 215900 w 3759200"/>
              <a:gd name="connsiteY67" fmla="*/ 2667000 h 4357735"/>
              <a:gd name="connsiteX68" fmla="*/ 190500 w 3759200"/>
              <a:gd name="connsiteY68" fmla="*/ 2717800 h 4357735"/>
              <a:gd name="connsiteX69" fmla="*/ 152400 w 3759200"/>
              <a:gd name="connsiteY69" fmla="*/ 2755900 h 4357735"/>
              <a:gd name="connsiteX70" fmla="*/ 114300 w 3759200"/>
              <a:gd name="connsiteY70" fmla="*/ 2806700 h 4357735"/>
              <a:gd name="connsiteX71" fmla="*/ 63500 w 3759200"/>
              <a:gd name="connsiteY71" fmla="*/ 2895600 h 4357735"/>
              <a:gd name="connsiteX72" fmla="*/ 38100 w 3759200"/>
              <a:gd name="connsiteY72" fmla="*/ 2971800 h 4357735"/>
              <a:gd name="connsiteX73" fmla="*/ 12700 w 3759200"/>
              <a:gd name="connsiteY73" fmla="*/ 3048000 h 4357735"/>
              <a:gd name="connsiteX74" fmla="*/ 0 w 3759200"/>
              <a:gd name="connsiteY74" fmla="*/ 3162300 h 4357735"/>
              <a:gd name="connsiteX75" fmla="*/ 12700 w 3759200"/>
              <a:gd name="connsiteY75" fmla="*/ 3937000 h 4357735"/>
              <a:gd name="connsiteX76" fmla="*/ 63500 w 3759200"/>
              <a:gd name="connsiteY76" fmla="*/ 4013200 h 4357735"/>
              <a:gd name="connsiteX77" fmla="*/ 88900 w 3759200"/>
              <a:gd name="connsiteY77" fmla="*/ 4051300 h 4357735"/>
              <a:gd name="connsiteX78" fmla="*/ 127000 w 3759200"/>
              <a:gd name="connsiteY78" fmla="*/ 4127500 h 4357735"/>
              <a:gd name="connsiteX79" fmla="*/ 177800 w 3759200"/>
              <a:gd name="connsiteY79" fmla="*/ 4165600 h 4357735"/>
              <a:gd name="connsiteX80" fmla="*/ 215900 w 3759200"/>
              <a:gd name="connsiteY80" fmla="*/ 4191000 h 4357735"/>
              <a:gd name="connsiteX81" fmla="*/ 342900 w 3759200"/>
              <a:gd name="connsiteY81" fmla="*/ 4203700 h 4357735"/>
              <a:gd name="connsiteX82" fmla="*/ 431800 w 3759200"/>
              <a:gd name="connsiteY82" fmla="*/ 4229100 h 4357735"/>
              <a:gd name="connsiteX83" fmla="*/ 508000 w 3759200"/>
              <a:gd name="connsiteY83" fmla="*/ 4279900 h 4357735"/>
              <a:gd name="connsiteX84" fmla="*/ 520700 w 3759200"/>
              <a:gd name="connsiteY84" fmla="*/ 4241800 h 4357735"/>
              <a:gd name="connsiteX85" fmla="*/ 457200 w 3759200"/>
              <a:gd name="connsiteY85" fmla="*/ 4102100 h 4357735"/>
              <a:gd name="connsiteX86" fmla="*/ 431800 w 3759200"/>
              <a:gd name="connsiteY86" fmla="*/ 4064000 h 4357735"/>
              <a:gd name="connsiteX87" fmla="*/ 419100 w 3759200"/>
              <a:gd name="connsiteY87" fmla="*/ 4102100 h 4357735"/>
              <a:gd name="connsiteX88" fmla="*/ 431800 w 3759200"/>
              <a:gd name="connsiteY88" fmla="*/ 4152900 h 4357735"/>
              <a:gd name="connsiteX89" fmla="*/ 482600 w 3759200"/>
              <a:gd name="connsiteY89" fmla="*/ 4267200 h 4357735"/>
              <a:gd name="connsiteX90" fmla="*/ 406400 w 3759200"/>
              <a:gd name="connsiteY90" fmla="*/ 4292600 h 4357735"/>
              <a:gd name="connsiteX91" fmla="*/ 368300 w 3759200"/>
              <a:gd name="connsiteY91" fmla="*/ 4305300 h 4357735"/>
              <a:gd name="connsiteX92" fmla="*/ 279400 w 3759200"/>
              <a:gd name="connsiteY92" fmla="*/ 4330700 h 4357735"/>
              <a:gd name="connsiteX93" fmla="*/ 317500 w 3759200"/>
              <a:gd name="connsiteY93" fmla="*/ 4356100 h 4357735"/>
              <a:gd name="connsiteX94" fmla="*/ 482600 w 3759200"/>
              <a:gd name="connsiteY94" fmla="*/ 4330700 h 4357735"/>
              <a:gd name="connsiteX95" fmla="*/ 444500 w 3759200"/>
              <a:gd name="connsiteY95" fmla="*/ 4305300 h 4357735"/>
              <a:gd name="connsiteX96" fmla="*/ 279400 w 3759200"/>
              <a:gd name="connsiteY96" fmla="*/ 4330700 h 4357735"/>
              <a:gd name="connsiteX97" fmla="*/ 330200 w 3759200"/>
              <a:gd name="connsiteY97" fmla="*/ 4343400 h 4357735"/>
              <a:gd name="connsiteX98" fmla="*/ 393700 w 3759200"/>
              <a:gd name="connsiteY98" fmla="*/ 4305300 h 4357735"/>
              <a:gd name="connsiteX99" fmla="*/ 431800 w 3759200"/>
              <a:gd name="connsiteY99" fmla="*/ 4292600 h 4357735"/>
              <a:gd name="connsiteX100" fmla="*/ 482600 w 3759200"/>
              <a:gd name="connsiteY100" fmla="*/ 4267200 h 4357735"/>
              <a:gd name="connsiteX101" fmla="*/ 444500 w 3759200"/>
              <a:gd name="connsiteY101" fmla="*/ 4191000 h 4357735"/>
              <a:gd name="connsiteX102" fmla="*/ 431800 w 3759200"/>
              <a:gd name="connsiteY102" fmla="*/ 4152900 h 4357735"/>
              <a:gd name="connsiteX103" fmla="*/ 406400 w 3759200"/>
              <a:gd name="connsiteY103" fmla="*/ 4114800 h 4357735"/>
              <a:gd name="connsiteX104" fmla="*/ 393700 w 3759200"/>
              <a:gd name="connsiteY104" fmla="*/ 4076700 h 4357735"/>
              <a:gd name="connsiteX105" fmla="*/ 419100 w 3759200"/>
              <a:gd name="connsiteY105" fmla="*/ 4165600 h 4357735"/>
              <a:gd name="connsiteX106" fmla="*/ 444500 w 3759200"/>
              <a:gd name="connsiteY106" fmla="*/ 4203700 h 4357735"/>
              <a:gd name="connsiteX107" fmla="*/ 419100 w 3759200"/>
              <a:gd name="connsiteY107" fmla="*/ 4152900 h 4357735"/>
              <a:gd name="connsiteX108" fmla="*/ 406400 w 3759200"/>
              <a:gd name="connsiteY108" fmla="*/ 4114800 h 4357735"/>
              <a:gd name="connsiteX109" fmla="*/ 419100 w 3759200"/>
              <a:gd name="connsiteY109" fmla="*/ 4102100 h 4357735"/>
              <a:gd name="connsiteX110" fmla="*/ 431800 w 3759200"/>
              <a:gd name="connsiteY110" fmla="*/ 4140200 h 4357735"/>
              <a:gd name="connsiteX111" fmla="*/ 469900 w 3759200"/>
              <a:gd name="connsiteY111" fmla="*/ 4165600 h 4357735"/>
              <a:gd name="connsiteX112" fmla="*/ 520700 w 3759200"/>
              <a:gd name="connsiteY112" fmla="*/ 4241800 h 4357735"/>
              <a:gd name="connsiteX113" fmla="*/ 495300 w 3759200"/>
              <a:gd name="connsiteY113" fmla="*/ 4203700 h 4357735"/>
              <a:gd name="connsiteX114" fmla="*/ 457200 w 3759200"/>
              <a:gd name="connsiteY114" fmla="*/ 4165600 h 4357735"/>
              <a:gd name="connsiteX115" fmla="*/ 495300 w 3759200"/>
              <a:gd name="connsiteY115" fmla="*/ 4191000 h 4357735"/>
              <a:gd name="connsiteX116" fmla="*/ 508000 w 3759200"/>
              <a:gd name="connsiteY116" fmla="*/ 4229100 h 4357735"/>
              <a:gd name="connsiteX117" fmla="*/ 546100 w 3759200"/>
              <a:gd name="connsiteY117" fmla="*/ 4267200 h 4357735"/>
              <a:gd name="connsiteX118" fmla="*/ 571500 w 3759200"/>
              <a:gd name="connsiteY118" fmla="*/ 4305300 h 4357735"/>
              <a:gd name="connsiteX119" fmla="*/ 342900 w 3759200"/>
              <a:gd name="connsiteY119" fmla="*/ 4318000 h 4357735"/>
              <a:gd name="connsiteX120" fmla="*/ 355600 w 3759200"/>
              <a:gd name="connsiteY120" fmla="*/ 4267200 h 4357735"/>
              <a:gd name="connsiteX121" fmla="*/ 381000 w 3759200"/>
              <a:gd name="connsiteY121" fmla="*/ 4191000 h 4357735"/>
              <a:gd name="connsiteX122" fmla="*/ 381000 w 3759200"/>
              <a:gd name="connsiteY122" fmla="*/ 4292600 h 4357735"/>
              <a:gd name="connsiteX123" fmla="*/ 393700 w 3759200"/>
              <a:gd name="connsiteY123" fmla="*/ 4229100 h 4357735"/>
              <a:gd name="connsiteX124" fmla="*/ 419100 w 3759200"/>
              <a:gd name="connsiteY124" fmla="*/ 4191000 h 4357735"/>
              <a:gd name="connsiteX125" fmla="*/ 406400 w 3759200"/>
              <a:gd name="connsiteY125" fmla="*/ 4279900 h 4357735"/>
              <a:gd name="connsiteX126" fmla="*/ 419100 w 3759200"/>
              <a:gd name="connsiteY126" fmla="*/ 4267200 h 4357735"/>
              <a:gd name="connsiteX127" fmla="*/ 457200 w 3759200"/>
              <a:gd name="connsiteY127" fmla="*/ 4305300 h 4357735"/>
              <a:gd name="connsiteX128" fmla="*/ 469900 w 3759200"/>
              <a:gd name="connsiteY128" fmla="*/ 4254500 h 4357735"/>
              <a:gd name="connsiteX129" fmla="*/ 533400 w 3759200"/>
              <a:gd name="connsiteY129" fmla="*/ 4305300 h 4357735"/>
              <a:gd name="connsiteX130" fmla="*/ 482600 w 3759200"/>
              <a:gd name="connsiteY130" fmla="*/ 4330700 h 4357735"/>
              <a:gd name="connsiteX131" fmla="*/ 431800 w 3759200"/>
              <a:gd name="connsiteY131" fmla="*/ 4152900 h 4357735"/>
              <a:gd name="connsiteX132" fmla="*/ 381000 w 3759200"/>
              <a:gd name="connsiteY132" fmla="*/ 4152900 h 4357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</a:cxnLst>
            <a:rect l="l" t="t" r="r" b="b"/>
            <a:pathLst>
              <a:path w="3759200" h="4357735">
                <a:moveTo>
                  <a:pt x="3581400" y="1168400"/>
                </a:moveTo>
                <a:cubicBezTo>
                  <a:pt x="3602567" y="1164167"/>
                  <a:pt x="3624689" y="1163279"/>
                  <a:pt x="3644900" y="1155700"/>
                </a:cubicBezTo>
                <a:cubicBezTo>
                  <a:pt x="3682542" y="1141584"/>
                  <a:pt x="3698900" y="1110580"/>
                  <a:pt x="3721100" y="1079500"/>
                </a:cubicBezTo>
                <a:cubicBezTo>
                  <a:pt x="3751874" y="1036416"/>
                  <a:pt x="3743473" y="1050482"/>
                  <a:pt x="3759200" y="1003300"/>
                </a:cubicBezTo>
                <a:cubicBezTo>
                  <a:pt x="3754967" y="931333"/>
                  <a:pt x="3753673" y="859133"/>
                  <a:pt x="3746500" y="787400"/>
                </a:cubicBezTo>
                <a:cubicBezTo>
                  <a:pt x="3742510" y="747498"/>
                  <a:pt x="3725792" y="745984"/>
                  <a:pt x="3708400" y="711200"/>
                </a:cubicBezTo>
                <a:cubicBezTo>
                  <a:pt x="3702413" y="699226"/>
                  <a:pt x="3700973" y="685405"/>
                  <a:pt x="3695700" y="673100"/>
                </a:cubicBezTo>
                <a:cubicBezTo>
                  <a:pt x="3688242" y="655699"/>
                  <a:pt x="3676947" y="640027"/>
                  <a:pt x="3670300" y="622300"/>
                </a:cubicBezTo>
                <a:cubicBezTo>
                  <a:pt x="3664171" y="605957"/>
                  <a:pt x="3664689" y="587450"/>
                  <a:pt x="3657600" y="571500"/>
                </a:cubicBezTo>
                <a:cubicBezTo>
                  <a:pt x="3647575" y="548943"/>
                  <a:pt x="3632200" y="529167"/>
                  <a:pt x="3619500" y="508000"/>
                </a:cubicBezTo>
                <a:cubicBezTo>
                  <a:pt x="3581899" y="319997"/>
                  <a:pt x="3639851" y="548703"/>
                  <a:pt x="3568700" y="406400"/>
                </a:cubicBezTo>
                <a:cubicBezTo>
                  <a:pt x="3559047" y="387093"/>
                  <a:pt x="3561235" y="363841"/>
                  <a:pt x="3556000" y="342900"/>
                </a:cubicBezTo>
                <a:cubicBezTo>
                  <a:pt x="3544086" y="295246"/>
                  <a:pt x="3539708" y="304885"/>
                  <a:pt x="3517900" y="254000"/>
                </a:cubicBezTo>
                <a:cubicBezTo>
                  <a:pt x="3512627" y="241695"/>
                  <a:pt x="3511187" y="227874"/>
                  <a:pt x="3505200" y="215900"/>
                </a:cubicBezTo>
                <a:cubicBezTo>
                  <a:pt x="3498374" y="202248"/>
                  <a:pt x="3489941" y="189208"/>
                  <a:pt x="3479800" y="177800"/>
                </a:cubicBezTo>
                <a:cubicBezTo>
                  <a:pt x="3455935" y="150952"/>
                  <a:pt x="3419664" y="133729"/>
                  <a:pt x="3403600" y="101600"/>
                </a:cubicBezTo>
                <a:cubicBezTo>
                  <a:pt x="3392781" y="79962"/>
                  <a:pt x="3370134" y="21281"/>
                  <a:pt x="3340100" y="12700"/>
                </a:cubicBezTo>
                <a:cubicBezTo>
                  <a:pt x="3295140" y="-146"/>
                  <a:pt x="3246967" y="4233"/>
                  <a:pt x="3200400" y="0"/>
                </a:cubicBezTo>
                <a:lnTo>
                  <a:pt x="2590800" y="12700"/>
                </a:lnTo>
                <a:cubicBezTo>
                  <a:pt x="2577423" y="13225"/>
                  <a:pt x="2565572" y="21722"/>
                  <a:pt x="2552700" y="25400"/>
                </a:cubicBezTo>
                <a:cubicBezTo>
                  <a:pt x="2521640" y="34274"/>
                  <a:pt x="2448335" y="48410"/>
                  <a:pt x="2425700" y="63500"/>
                </a:cubicBezTo>
                <a:cubicBezTo>
                  <a:pt x="2413000" y="71967"/>
                  <a:pt x="2401548" y="82701"/>
                  <a:pt x="2387600" y="88900"/>
                </a:cubicBezTo>
                <a:cubicBezTo>
                  <a:pt x="2363134" y="99774"/>
                  <a:pt x="2333677" y="99448"/>
                  <a:pt x="2311400" y="114300"/>
                </a:cubicBezTo>
                <a:lnTo>
                  <a:pt x="2235200" y="165100"/>
                </a:lnTo>
                <a:cubicBezTo>
                  <a:pt x="2222500" y="173567"/>
                  <a:pt x="2207893" y="179707"/>
                  <a:pt x="2197100" y="190500"/>
                </a:cubicBezTo>
                <a:cubicBezTo>
                  <a:pt x="2110107" y="277493"/>
                  <a:pt x="2140825" y="236812"/>
                  <a:pt x="2095500" y="304800"/>
                </a:cubicBezTo>
                <a:cubicBezTo>
                  <a:pt x="2091267" y="321733"/>
                  <a:pt x="2086586" y="338561"/>
                  <a:pt x="2082800" y="355600"/>
                </a:cubicBezTo>
                <a:cubicBezTo>
                  <a:pt x="2078117" y="376672"/>
                  <a:pt x="2075335" y="398159"/>
                  <a:pt x="2070100" y="419100"/>
                </a:cubicBezTo>
                <a:cubicBezTo>
                  <a:pt x="2051965" y="491641"/>
                  <a:pt x="2060537" y="420897"/>
                  <a:pt x="2044700" y="508000"/>
                </a:cubicBezTo>
                <a:cubicBezTo>
                  <a:pt x="2018392" y="652691"/>
                  <a:pt x="2045636" y="552245"/>
                  <a:pt x="2019300" y="736600"/>
                </a:cubicBezTo>
                <a:cubicBezTo>
                  <a:pt x="2013195" y="779338"/>
                  <a:pt x="2002367" y="821267"/>
                  <a:pt x="1993900" y="863600"/>
                </a:cubicBezTo>
                <a:lnTo>
                  <a:pt x="1981200" y="927100"/>
                </a:lnTo>
                <a:cubicBezTo>
                  <a:pt x="1976967" y="973667"/>
                  <a:pt x="1974300" y="1020402"/>
                  <a:pt x="1968500" y="1066800"/>
                </a:cubicBezTo>
                <a:cubicBezTo>
                  <a:pt x="1965823" y="1088219"/>
                  <a:pt x="1959661" y="1109062"/>
                  <a:pt x="1955800" y="1130300"/>
                </a:cubicBezTo>
                <a:cubicBezTo>
                  <a:pt x="1951194" y="1155635"/>
                  <a:pt x="1947333" y="1181100"/>
                  <a:pt x="1943100" y="1206500"/>
                </a:cubicBezTo>
                <a:cubicBezTo>
                  <a:pt x="1938867" y="1261533"/>
                  <a:pt x="1937246" y="1316830"/>
                  <a:pt x="1930400" y="1371600"/>
                </a:cubicBezTo>
                <a:cubicBezTo>
                  <a:pt x="1928740" y="1384884"/>
                  <a:pt x="1919101" y="1396387"/>
                  <a:pt x="1917700" y="1409700"/>
                </a:cubicBezTo>
                <a:cubicBezTo>
                  <a:pt x="1910596" y="1477193"/>
                  <a:pt x="1914170" y="1545657"/>
                  <a:pt x="1905000" y="1612900"/>
                </a:cubicBezTo>
                <a:cubicBezTo>
                  <a:pt x="1901382" y="1639428"/>
                  <a:pt x="1888067" y="1663700"/>
                  <a:pt x="1879600" y="1689100"/>
                </a:cubicBezTo>
                <a:lnTo>
                  <a:pt x="1854200" y="1765300"/>
                </a:lnTo>
                <a:lnTo>
                  <a:pt x="1828800" y="1841500"/>
                </a:lnTo>
                <a:cubicBezTo>
                  <a:pt x="1818471" y="1872488"/>
                  <a:pt x="1815319" y="1893081"/>
                  <a:pt x="1790700" y="1917700"/>
                </a:cubicBezTo>
                <a:cubicBezTo>
                  <a:pt x="1779907" y="1928493"/>
                  <a:pt x="1765300" y="1934633"/>
                  <a:pt x="1752600" y="1943100"/>
                </a:cubicBezTo>
                <a:cubicBezTo>
                  <a:pt x="1695794" y="2028309"/>
                  <a:pt x="1762712" y="1944825"/>
                  <a:pt x="1689100" y="1993900"/>
                </a:cubicBezTo>
                <a:cubicBezTo>
                  <a:pt x="1674156" y="2003863"/>
                  <a:pt x="1666700" y="2023278"/>
                  <a:pt x="1651000" y="2032000"/>
                </a:cubicBezTo>
                <a:cubicBezTo>
                  <a:pt x="1627595" y="2045003"/>
                  <a:pt x="1597077" y="2042548"/>
                  <a:pt x="1574800" y="2057400"/>
                </a:cubicBezTo>
                <a:cubicBezTo>
                  <a:pt x="1562100" y="2065867"/>
                  <a:pt x="1548426" y="2073029"/>
                  <a:pt x="1536700" y="2082800"/>
                </a:cubicBezTo>
                <a:cubicBezTo>
                  <a:pt x="1522902" y="2094298"/>
                  <a:pt x="1514194" y="2111989"/>
                  <a:pt x="1498600" y="2120900"/>
                </a:cubicBezTo>
                <a:cubicBezTo>
                  <a:pt x="1483445" y="2129560"/>
                  <a:pt x="1464733" y="2129367"/>
                  <a:pt x="1447800" y="2133600"/>
                </a:cubicBezTo>
                <a:cubicBezTo>
                  <a:pt x="1328221" y="2253179"/>
                  <a:pt x="1519978" y="2072782"/>
                  <a:pt x="1333500" y="2197100"/>
                </a:cubicBezTo>
                <a:cubicBezTo>
                  <a:pt x="1320800" y="2205567"/>
                  <a:pt x="1309429" y="2216487"/>
                  <a:pt x="1295400" y="2222500"/>
                </a:cubicBezTo>
                <a:cubicBezTo>
                  <a:pt x="1265850" y="2235164"/>
                  <a:pt x="1193612" y="2241597"/>
                  <a:pt x="1168400" y="2247900"/>
                </a:cubicBezTo>
                <a:cubicBezTo>
                  <a:pt x="1142425" y="2254394"/>
                  <a:pt x="1118175" y="2266806"/>
                  <a:pt x="1092200" y="2273300"/>
                </a:cubicBezTo>
                <a:cubicBezTo>
                  <a:pt x="1075267" y="2277533"/>
                  <a:pt x="1058118" y="2280984"/>
                  <a:pt x="1041400" y="2286000"/>
                </a:cubicBezTo>
                <a:cubicBezTo>
                  <a:pt x="1015755" y="2293693"/>
                  <a:pt x="990600" y="2302933"/>
                  <a:pt x="965200" y="2311400"/>
                </a:cubicBezTo>
                <a:lnTo>
                  <a:pt x="927100" y="2324100"/>
                </a:lnTo>
                <a:lnTo>
                  <a:pt x="850900" y="2349500"/>
                </a:lnTo>
                <a:cubicBezTo>
                  <a:pt x="838200" y="2353733"/>
                  <a:pt x="826052" y="2360307"/>
                  <a:pt x="812800" y="2362200"/>
                </a:cubicBezTo>
                <a:lnTo>
                  <a:pt x="723900" y="2374900"/>
                </a:lnTo>
                <a:cubicBezTo>
                  <a:pt x="601258" y="2415781"/>
                  <a:pt x="791934" y="2350226"/>
                  <a:pt x="635000" y="2413000"/>
                </a:cubicBezTo>
                <a:cubicBezTo>
                  <a:pt x="610141" y="2422944"/>
                  <a:pt x="581077" y="2423548"/>
                  <a:pt x="558800" y="2438400"/>
                </a:cubicBezTo>
                <a:cubicBezTo>
                  <a:pt x="533400" y="2455333"/>
                  <a:pt x="509904" y="2475548"/>
                  <a:pt x="482600" y="2489200"/>
                </a:cubicBezTo>
                <a:cubicBezTo>
                  <a:pt x="465667" y="2497667"/>
                  <a:pt x="449201" y="2507142"/>
                  <a:pt x="431800" y="2514600"/>
                </a:cubicBezTo>
                <a:cubicBezTo>
                  <a:pt x="419495" y="2519873"/>
                  <a:pt x="405674" y="2521313"/>
                  <a:pt x="393700" y="2527300"/>
                </a:cubicBezTo>
                <a:cubicBezTo>
                  <a:pt x="310598" y="2568851"/>
                  <a:pt x="401762" y="2534625"/>
                  <a:pt x="317500" y="2590800"/>
                </a:cubicBezTo>
                <a:cubicBezTo>
                  <a:pt x="306361" y="2598226"/>
                  <a:pt x="292100" y="2599267"/>
                  <a:pt x="279400" y="2603500"/>
                </a:cubicBezTo>
                <a:cubicBezTo>
                  <a:pt x="270933" y="2616200"/>
                  <a:pt x="264793" y="2630807"/>
                  <a:pt x="254000" y="2641600"/>
                </a:cubicBezTo>
                <a:cubicBezTo>
                  <a:pt x="243207" y="2652393"/>
                  <a:pt x="225671" y="2655274"/>
                  <a:pt x="215900" y="2667000"/>
                </a:cubicBezTo>
                <a:cubicBezTo>
                  <a:pt x="203780" y="2681544"/>
                  <a:pt x="201504" y="2702394"/>
                  <a:pt x="190500" y="2717800"/>
                </a:cubicBezTo>
                <a:cubicBezTo>
                  <a:pt x="180061" y="2732415"/>
                  <a:pt x="164089" y="2742263"/>
                  <a:pt x="152400" y="2755900"/>
                </a:cubicBezTo>
                <a:cubicBezTo>
                  <a:pt x="138625" y="2771971"/>
                  <a:pt x="127000" y="2789767"/>
                  <a:pt x="114300" y="2806700"/>
                </a:cubicBezTo>
                <a:cubicBezTo>
                  <a:pt x="75455" y="2923234"/>
                  <a:pt x="140387" y="2741826"/>
                  <a:pt x="63500" y="2895600"/>
                </a:cubicBezTo>
                <a:cubicBezTo>
                  <a:pt x="51526" y="2919547"/>
                  <a:pt x="46567" y="2946400"/>
                  <a:pt x="38100" y="2971800"/>
                </a:cubicBezTo>
                <a:lnTo>
                  <a:pt x="12700" y="3048000"/>
                </a:lnTo>
                <a:cubicBezTo>
                  <a:pt x="8467" y="3086100"/>
                  <a:pt x="0" y="3123966"/>
                  <a:pt x="0" y="3162300"/>
                </a:cubicBezTo>
                <a:cubicBezTo>
                  <a:pt x="0" y="3420568"/>
                  <a:pt x="4633" y="3678858"/>
                  <a:pt x="12700" y="3937000"/>
                </a:cubicBezTo>
                <a:cubicBezTo>
                  <a:pt x="14004" y="3978739"/>
                  <a:pt x="38843" y="3983611"/>
                  <a:pt x="63500" y="4013200"/>
                </a:cubicBezTo>
                <a:cubicBezTo>
                  <a:pt x="73271" y="4024926"/>
                  <a:pt x="82074" y="4037648"/>
                  <a:pt x="88900" y="4051300"/>
                </a:cubicBezTo>
                <a:cubicBezTo>
                  <a:pt x="109558" y="4092617"/>
                  <a:pt x="90604" y="4091104"/>
                  <a:pt x="127000" y="4127500"/>
                </a:cubicBezTo>
                <a:cubicBezTo>
                  <a:pt x="141967" y="4142467"/>
                  <a:pt x="160576" y="4153297"/>
                  <a:pt x="177800" y="4165600"/>
                </a:cubicBezTo>
                <a:cubicBezTo>
                  <a:pt x="190220" y="4174472"/>
                  <a:pt x="201027" y="4187568"/>
                  <a:pt x="215900" y="4191000"/>
                </a:cubicBezTo>
                <a:cubicBezTo>
                  <a:pt x="257355" y="4200567"/>
                  <a:pt x="300567" y="4199467"/>
                  <a:pt x="342900" y="4203700"/>
                </a:cubicBezTo>
                <a:cubicBezTo>
                  <a:pt x="354857" y="4206689"/>
                  <a:pt x="416893" y="4220818"/>
                  <a:pt x="431800" y="4229100"/>
                </a:cubicBezTo>
                <a:cubicBezTo>
                  <a:pt x="458485" y="4243925"/>
                  <a:pt x="508000" y="4279900"/>
                  <a:pt x="508000" y="4279900"/>
                </a:cubicBezTo>
                <a:cubicBezTo>
                  <a:pt x="512233" y="4267200"/>
                  <a:pt x="520700" y="4255187"/>
                  <a:pt x="520700" y="4241800"/>
                </a:cubicBezTo>
                <a:cubicBezTo>
                  <a:pt x="520700" y="4176396"/>
                  <a:pt x="493546" y="4156620"/>
                  <a:pt x="457200" y="4102100"/>
                </a:cubicBezTo>
                <a:lnTo>
                  <a:pt x="431800" y="4064000"/>
                </a:lnTo>
                <a:cubicBezTo>
                  <a:pt x="427567" y="4076700"/>
                  <a:pt x="419100" y="4088713"/>
                  <a:pt x="419100" y="4102100"/>
                </a:cubicBezTo>
                <a:cubicBezTo>
                  <a:pt x="419100" y="4119554"/>
                  <a:pt x="426784" y="4136182"/>
                  <a:pt x="431800" y="4152900"/>
                </a:cubicBezTo>
                <a:cubicBezTo>
                  <a:pt x="456531" y="4235337"/>
                  <a:pt x="445482" y="4211522"/>
                  <a:pt x="482600" y="4267200"/>
                </a:cubicBezTo>
                <a:lnTo>
                  <a:pt x="406400" y="4292600"/>
                </a:lnTo>
                <a:cubicBezTo>
                  <a:pt x="393700" y="4296833"/>
                  <a:pt x="381287" y="4302053"/>
                  <a:pt x="368300" y="4305300"/>
                </a:cubicBezTo>
                <a:cubicBezTo>
                  <a:pt x="304513" y="4321247"/>
                  <a:pt x="334059" y="4312480"/>
                  <a:pt x="279400" y="4330700"/>
                </a:cubicBezTo>
                <a:cubicBezTo>
                  <a:pt x="292100" y="4339167"/>
                  <a:pt x="302281" y="4354929"/>
                  <a:pt x="317500" y="4356100"/>
                </a:cubicBezTo>
                <a:cubicBezTo>
                  <a:pt x="397307" y="4362239"/>
                  <a:pt x="423180" y="4350507"/>
                  <a:pt x="482600" y="4330700"/>
                </a:cubicBezTo>
                <a:cubicBezTo>
                  <a:pt x="469900" y="4322233"/>
                  <a:pt x="459719" y="4306471"/>
                  <a:pt x="444500" y="4305300"/>
                </a:cubicBezTo>
                <a:cubicBezTo>
                  <a:pt x="364693" y="4299161"/>
                  <a:pt x="338820" y="4310893"/>
                  <a:pt x="279400" y="4330700"/>
                </a:cubicBezTo>
                <a:cubicBezTo>
                  <a:pt x="296333" y="4334933"/>
                  <a:pt x="313161" y="4347186"/>
                  <a:pt x="330200" y="4343400"/>
                </a:cubicBezTo>
                <a:cubicBezTo>
                  <a:pt x="354297" y="4338045"/>
                  <a:pt x="371622" y="4316339"/>
                  <a:pt x="393700" y="4305300"/>
                </a:cubicBezTo>
                <a:cubicBezTo>
                  <a:pt x="405674" y="4299313"/>
                  <a:pt x="419495" y="4297873"/>
                  <a:pt x="431800" y="4292600"/>
                </a:cubicBezTo>
                <a:cubicBezTo>
                  <a:pt x="449201" y="4285142"/>
                  <a:pt x="465667" y="4275667"/>
                  <a:pt x="482600" y="4267200"/>
                </a:cubicBezTo>
                <a:cubicBezTo>
                  <a:pt x="450678" y="4171435"/>
                  <a:pt x="493739" y="4289477"/>
                  <a:pt x="444500" y="4191000"/>
                </a:cubicBezTo>
                <a:cubicBezTo>
                  <a:pt x="438513" y="4179026"/>
                  <a:pt x="437787" y="4164874"/>
                  <a:pt x="431800" y="4152900"/>
                </a:cubicBezTo>
                <a:cubicBezTo>
                  <a:pt x="424974" y="4139248"/>
                  <a:pt x="413226" y="4128452"/>
                  <a:pt x="406400" y="4114800"/>
                </a:cubicBezTo>
                <a:cubicBezTo>
                  <a:pt x="400413" y="4102826"/>
                  <a:pt x="393700" y="4063313"/>
                  <a:pt x="393700" y="4076700"/>
                </a:cubicBezTo>
                <a:cubicBezTo>
                  <a:pt x="393700" y="4084838"/>
                  <a:pt x="413111" y="4153622"/>
                  <a:pt x="419100" y="4165600"/>
                </a:cubicBezTo>
                <a:cubicBezTo>
                  <a:pt x="425926" y="4179252"/>
                  <a:pt x="444500" y="4218964"/>
                  <a:pt x="444500" y="4203700"/>
                </a:cubicBezTo>
                <a:cubicBezTo>
                  <a:pt x="444500" y="4184768"/>
                  <a:pt x="426558" y="4170301"/>
                  <a:pt x="419100" y="4152900"/>
                </a:cubicBezTo>
                <a:cubicBezTo>
                  <a:pt x="413827" y="4140595"/>
                  <a:pt x="410078" y="4127672"/>
                  <a:pt x="406400" y="4114800"/>
                </a:cubicBezTo>
                <a:cubicBezTo>
                  <a:pt x="397903" y="4085062"/>
                  <a:pt x="377105" y="4018110"/>
                  <a:pt x="419100" y="4102100"/>
                </a:cubicBezTo>
                <a:cubicBezTo>
                  <a:pt x="425087" y="4114074"/>
                  <a:pt x="423437" y="4129747"/>
                  <a:pt x="431800" y="4140200"/>
                </a:cubicBezTo>
                <a:cubicBezTo>
                  <a:pt x="441335" y="4152119"/>
                  <a:pt x="457200" y="4157133"/>
                  <a:pt x="469900" y="4165600"/>
                </a:cubicBezTo>
                <a:lnTo>
                  <a:pt x="520700" y="4241800"/>
                </a:lnTo>
                <a:cubicBezTo>
                  <a:pt x="529167" y="4254500"/>
                  <a:pt x="506093" y="4214493"/>
                  <a:pt x="495300" y="4203700"/>
                </a:cubicBezTo>
                <a:cubicBezTo>
                  <a:pt x="482600" y="4191000"/>
                  <a:pt x="457200" y="4183561"/>
                  <a:pt x="457200" y="4165600"/>
                </a:cubicBezTo>
                <a:cubicBezTo>
                  <a:pt x="457200" y="4150336"/>
                  <a:pt x="482600" y="4182533"/>
                  <a:pt x="495300" y="4191000"/>
                </a:cubicBezTo>
                <a:cubicBezTo>
                  <a:pt x="499533" y="4203700"/>
                  <a:pt x="500574" y="4217961"/>
                  <a:pt x="508000" y="4229100"/>
                </a:cubicBezTo>
                <a:cubicBezTo>
                  <a:pt x="517963" y="4244044"/>
                  <a:pt x="534602" y="4253402"/>
                  <a:pt x="546100" y="4267200"/>
                </a:cubicBezTo>
                <a:cubicBezTo>
                  <a:pt x="555871" y="4278926"/>
                  <a:pt x="563033" y="4292600"/>
                  <a:pt x="571500" y="4305300"/>
                </a:cubicBezTo>
                <a:cubicBezTo>
                  <a:pt x="495300" y="4309533"/>
                  <a:pt x="418056" y="4331263"/>
                  <a:pt x="342900" y="4318000"/>
                </a:cubicBezTo>
                <a:cubicBezTo>
                  <a:pt x="325711" y="4314967"/>
                  <a:pt x="350584" y="4283918"/>
                  <a:pt x="355600" y="4267200"/>
                </a:cubicBezTo>
                <a:cubicBezTo>
                  <a:pt x="363293" y="4241555"/>
                  <a:pt x="381000" y="4191000"/>
                  <a:pt x="381000" y="4191000"/>
                </a:cubicBezTo>
                <a:cubicBezTo>
                  <a:pt x="409575" y="3962397"/>
                  <a:pt x="381000" y="4173968"/>
                  <a:pt x="381000" y="4292600"/>
                </a:cubicBezTo>
                <a:cubicBezTo>
                  <a:pt x="381000" y="4314186"/>
                  <a:pt x="386121" y="4249311"/>
                  <a:pt x="393700" y="4229100"/>
                </a:cubicBezTo>
                <a:cubicBezTo>
                  <a:pt x="399059" y="4214808"/>
                  <a:pt x="410633" y="4203700"/>
                  <a:pt x="419100" y="4191000"/>
                </a:cubicBezTo>
                <a:cubicBezTo>
                  <a:pt x="414867" y="4220633"/>
                  <a:pt x="412271" y="4250547"/>
                  <a:pt x="406400" y="4279900"/>
                </a:cubicBezTo>
                <a:cubicBezTo>
                  <a:pt x="400171" y="4311045"/>
                  <a:pt x="370095" y="4365210"/>
                  <a:pt x="419100" y="4267200"/>
                </a:cubicBezTo>
                <a:cubicBezTo>
                  <a:pt x="445477" y="4346331"/>
                  <a:pt x="437662" y="4373685"/>
                  <a:pt x="457200" y="4305300"/>
                </a:cubicBezTo>
                <a:cubicBezTo>
                  <a:pt x="461995" y="4288517"/>
                  <a:pt x="465667" y="4271433"/>
                  <a:pt x="469900" y="4254500"/>
                </a:cubicBezTo>
                <a:cubicBezTo>
                  <a:pt x="481835" y="4258478"/>
                  <a:pt x="546916" y="4271509"/>
                  <a:pt x="533400" y="4305300"/>
                </a:cubicBezTo>
                <a:cubicBezTo>
                  <a:pt x="526369" y="4322878"/>
                  <a:pt x="499533" y="4322233"/>
                  <a:pt x="482600" y="4330700"/>
                </a:cubicBezTo>
                <a:cubicBezTo>
                  <a:pt x="463121" y="4038513"/>
                  <a:pt x="531514" y="4138655"/>
                  <a:pt x="431800" y="4152900"/>
                </a:cubicBezTo>
                <a:cubicBezTo>
                  <a:pt x="415037" y="4155295"/>
                  <a:pt x="397933" y="4152900"/>
                  <a:pt x="381000" y="415290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030" name="Picture 6" descr="http://deplanteneter.nl/previews/2012/12/12/media_171_136355_w90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5165" y="4850883"/>
            <a:ext cx="3008835" cy="1694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Vrije vorm 8"/>
          <p:cNvSpPr/>
          <p:nvPr/>
        </p:nvSpPr>
        <p:spPr>
          <a:xfrm>
            <a:off x="4584700" y="3886200"/>
            <a:ext cx="2136394" cy="1701800"/>
          </a:xfrm>
          <a:custGeom>
            <a:avLst/>
            <a:gdLst>
              <a:gd name="connsiteX0" fmla="*/ 0 w 2136394"/>
              <a:gd name="connsiteY0" fmla="*/ 0 h 1701800"/>
              <a:gd name="connsiteX1" fmla="*/ 63500 w 2136394"/>
              <a:gd name="connsiteY1" fmla="*/ 25400 h 1701800"/>
              <a:gd name="connsiteX2" fmla="*/ 101600 w 2136394"/>
              <a:gd name="connsiteY2" fmla="*/ 101600 h 1701800"/>
              <a:gd name="connsiteX3" fmla="*/ 127000 w 2136394"/>
              <a:gd name="connsiteY3" fmla="*/ 139700 h 1701800"/>
              <a:gd name="connsiteX4" fmla="*/ 152400 w 2136394"/>
              <a:gd name="connsiteY4" fmla="*/ 190500 h 1701800"/>
              <a:gd name="connsiteX5" fmla="*/ 177800 w 2136394"/>
              <a:gd name="connsiteY5" fmla="*/ 228600 h 1701800"/>
              <a:gd name="connsiteX6" fmla="*/ 190500 w 2136394"/>
              <a:gd name="connsiteY6" fmla="*/ 266700 h 1701800"/>
              <a:gd name="connsiteX7" fmla="*/ 241300 w 2136394"/>
              <a:gd name="connsiteY7" fmla="*/ 342900 h 1701800"/>
              <a:gd name="connsiteX8" fmla="*/ 279400 w 2136394"/>
              <a:gd name="connsiteY8" fmla="*/ 469900 h 1701800"/>
              <a:gd name="connsiteX9" fmla="*/ 292100 w 2136394"/>
              <a:gd name="connsiteY9" fmla="*/ 508000 h 1701800"/>
              <a:gd name="connsiteX10" fmla="*/ 317500 w 2136394"/>
              <a:gd name="connsiteY10" fmla="*/ 546100 h 1701800"/>
              <a:gd name="connsiteX11" fmla="*/ 342900 w 2136394"/>
              <a:gd name="connsiteY11" fmla="*/ 635000 h 1701800"/>
              <a:gd name="connsiteX12" fmla="*/ 355600 w 2136394"/>
              <a:gd name="connsiteY12" fmla="*/ 673100 h 1701800"/>
              <a:gd name="connsiteX13" fmla="*/ 393700 w 2136394"/>
              <a:gd name="connsiteY13" fmla="*/ 711200 h 1701800"/>
              <a:gd name="connsiteX14" fmla="*/ 419100 w 2136394"/>
              <a:gd name="connsiteY14" fmla="*/ 787400 h 1701800"/>
              <a:gd name="connsiteX15" fmla="*/ 457200 w 2136394"/>
              <a:gd name="connsiteY15" fmla="*/ 863600 h 1701800"/>
              <a:gd name="connsiteX16" fmla="*/ 533400 w 2136394"/>
              <a:gd name="connsiteY16" fmla="*/ 901700 h 1701800"/>
              <a:gd name="connsiteX17" fmla="*/ 571500 w 2136394"/>
              <a:gd name="connsiteY17" fmla="*/ 927100 h 1701800"/>
              <a:gd name="connsiteX18" fmla="*/ 609600 w 2136394"/>
              <a:gd name="connsiteY18" fmla="*/ 939800 h 1701800"/>
              <a:gd name="connsiteX19" fmla="*/ 647700 w 2136394"/>
              <a:gd name="connsiteY19" fmla="*/ 965200 h 1701800"/>
              <a:gd name="connsiteX20" fmla="*/ 723900 w 2136394"/>
              <a:gd name="connsiteY20" fmla="*/ 990600 h 1701800"/>
              <a:gd name="connsiteX21" fmla="*/ 762000 w 2136394"/>
              <a:gd name="connsiteY21" fmla="*/ 1016000 h 1701800"/>
              <a:gd name="connsiteX22" fmla="*/ 800100 w 2136394"/>
              <a:gd name="connsiteY22" fmla="*/ 1054100 h 1701800"/>
              <a:gd name="connsiteX23" fmla="*/ 876300 w 2136394"/>
              <a:gd name="connsiteY23" fmla="*/ 1079500 h 1701800"/>
              <a:gd name="connsiteX24" fmla="*/ 914400 w 2136394"/>
              <a:gd name="connsiteY24" fmla="*/ 1092200 h 1701800"/>
              <a:gd name="connsiteX25" fmla="*/ 1104900 w 2136394"/>
              <a:gd name="connsiteY25" fmla="*/ 1181100 h 1701800"/>
              <a:gd name="connsiteX26" fmla="*/ 1143000 w 2136394"/>
              <a:gd name="connsiteY26" fmla="*/ 1193800 h 1701800"/>
              <a:gd name="connsiteX27" fmla="*/ 1181100 w 2136394"/>
              <a:gd name="connsiteY27" fmla="*/ 1206500 h 1701800"/>
              <a:gd name="connsiteX28" fmla="*/ 1244600 w 2136394"/>
              <a:gd name="connsiteY28" fmla="*/ 1219200 h 1701800"/>
              <a:gd name="connsiteX29" fmla="*/ 1295400 w 2136394"/>
              <a:gd name="connsiteY29" fmla="*/ 1231900 h 1701800"/>
              <a:gd name="connsiteX30" fmla="*/ 1384300 w 2136394"/>
              <a:gd name="connsiteY30" fmla="*/ 1244600 h 1701800"/>
              <a:gd name="connsiteX31" fmla="*/ 1498600 w 2136394"/>
              <a:gd name="connsiteY31" fmla="*/ 1270000 h 1701800"/>
              <a:gd name="connsiteX32" fmla="*/ 1536700 w 2136394"/>
              <a:gd name="connsiteY32" fmla="*/ 1282700 h 1701800"/>
              <a:gd name="connsiteX33" fmla="*/ 1587500 w 2136394"/>
              <a:gd name="connsiteY33" fmla="*/ 1295400 h 1701800"/>
              <a:gd name="connsiteX34" fmla="*/ 1689100 w 2136394"/>
              <a:gd name="connsiteY34" fmla="*/ 1346200 h 1701800"/>
              <a:gd name="connsiteX35" fmla="*/ 1739900 w 2136394"/>
              <a:gd name="connsiteY35" fmla="*/ 1371600 h 1701800"/>
              <a:gd name="connsiteX36" fmla="*/ 1854200 w 2136394"/>
              <a:gd name="connsiteY36" fmla="*/ 1422400 h 1701800"/>
              <a:gd name="connsiteX37" fmla="*/ 1930400 w 2136394"/>
              <a:gd name="connsiteY37" fmla="*/ 1473200 h 1701800"/>
              <a:gd name="connsiteX38" fmla="*/ 1968500 w 2136394"/>
              <a:gd name="connsiteY38" fmla="*/ 1485900 h 1701800"/>
              <a:gd name="connsiteX39" fmla="*/ 2057400 w 2136394"/>
              <a:gd name="connsiteY39" fmla="*/ 1536700 h 1701800"/>
              <a:gd name="connsiteX40" fmla="*/ 2082800 w 2136394"/>
              <a:gd name="connsiteY40" fmla="*/ 1498600 h 1701800"/>
              <a:gd name="connsiteX41" fmla="*/ 2044700 w 2136394"/>
              <a:gd name="connsiteY41" fmla="*/ 1384300 h 1701800"/>
              <a:gd name="connsiteX42" fmla="*/ 2006600 w 2136394"/>
              <a:gd name="connsiteY42" fmla="*/ 1308100 h 1701800"/>
              <a:gd name="connsiteX43" fmla="*/ 1993900 w 2136394"/>
              <a:gd name="connsiteY43" fmla="*/ 1346200 h 1701800"/>
              <a:gd name="connsiteX44" fmla="*/ 2019300 w 2136394"/>
              <a:gd name="connsiteY44" fmla="*/ 1447800 h 1701800"/>
              <a:gd name="connsiteX45" fmla="*/ 2044700 w 2136394"/>
              <a:gd name="connsiteY45" fmla="*/ 1524000 h 1701800"/>
              <a:gd name="connsiteX46" fmla="*/ 2057400 w 2136394"/>
              <a:gd name="connsiteY46" fmla="*/ 1574800 h 1701800"/>
              <a:gd name="connsiteX47" fmla="*/ 2082800 w 2136394"/>
              <a:gd name="connsiteY47" fmla="*/ 1612900 h 1701800"/>
              <a:gd name="connsiteX48" fmla="*/ 2044700 w 2136394"/>
              <a:gd name="connsiteY48" fmla="*/ 1625600 h 1701800"/>
              <a:gd name="connsiteX49" fmla="*/ 1905000 w 2136394"/>
              <a:gd name="connsiteY49" fmla="*/ 1663700 h 1701800"/>
              <a:gd name="connsiteX50" fmla="*/ 1854200 w 2136394"/>
              <a:gd name="connsiteY50" fmla="*/ 1689100 h 1701800"/>
              <a:gd name="connsiteX51" fmla="*/ 1917700 w 2136394"/>
              <a:gd name="connsiteY51" fmla="*/ 1676400 h 1701800"/>
              <a:gd name="connsiteX52" fmla="*/ 1993900 w 2136394"/>
              <a:gd name="connsiteY52" fmla="*/ 1651000 h 1701800"/>
              <a:gd name="connsiteX53" fmla="*/ 2095500 w 2136394"/>
              <a:gd name="connsiteY53" fmla="*/ 1625600 h 1701800"/>
              <a:gd name="connsiteX54" fmla="*/ 2057400 w 2136394"/>
              <a:gd name="connsiteY54" fmla="*/ 1612900 h 1701800"/>
              <a:gd name="connsiteX55" fmla="*/ 1981200 w 2136394"/>
              <a:gd name="connsiteY55" fmla="*/ 1638300 h 1701800"/>
              <a:gd name="connsiteX56" fmla="*/ 1892300 w 2136394"/>
              <a:gd name="connsiteY56" fmla="*/ 1663700 h 1701800"/>
              <a:gd name="connsiteX57" fmla="*/ 1854200 w 2136394"/>
              <a:gd name="connsiteY57" fmla="*/ 1689100 h 1701800"/>
              <a:gd name="connsiteX58" fmla="*/ 1803400 w 2136394"/>
              <a:gd name="connsiteY58" fmla="*/ 1701800 h 1701800"/>
              <a:gd name="connsiteX59" fmla="*/ 1917700 w 2136394"/>
              <a:gd name="connsiteY59" fmla="*/ 1676400 h 1701800"/>
              <a:gd name="connsiteX60" fmla="*/ 1993900 w 2136394"/>
              <a:gd name="connsiteY60" fmla="*/ 1638300 h 1701800"/>
              <a:gd name="connsiteX61" fmla="*/ 2032000 w 2136394"/>
              <a:gd name="connsiteY61" fmla="*/ 1600200 h 1701800"/>
              <a:gd name="connsiteX62" fmla="*/ 2044700 w 2136394"/>
              <a:gd name="connsiteY62" fmla="*/ 1587500 h 1701800"/>
              <a:gd name="connsiteX63" fmla="*/ 2019300 w 2136394"/>
              <a:gd name="connsiteY63" fmla="*/ 1536700 h 1701800"/>
              <a:gd name="connsiteX64" fmla="*/ 1993900 w 2136394"/>
              <a:gd name="connsiteY64" fmla="*/ 1435100 h 1701800"/>
              <a:gd name="connsiteX65" fmla="*/ 1981200 w 2136394"/>
              <a:gd name="connsiteY65" fmla="*/ 1397000 h 1701800"/>
              <a:gd name="connsiteX66" fmla="*/ 1993900 w 2136394"/>
              <a:gd name="connsiteY66" fmla="*/ 1358900 h 1701800"/>
              <a:gd name="connsiteX67" fmla="*/ 2032000 w 2136394"/>
              <a:gd name="connsiteY67" fmla="*/ 1397000 h 1701800"/>
              <a:gd name="connsiteX68" fmla="*/ 2044700 w 2136394"/>
              <a:gd name="connsiteY68" fmla="*/ 1447800 h 1701800"/>
              <a:gd name="connsiteX69" fmla="*/ 2070100 w 2136394"/>
              <a:gd name="connsiteY69" fmla="*/ 1524000 h 1701800"/>
              <a:gd name="connsiteX70" fmla="*/ 2082800 w 2136394"/>
              <a:gd name="connsiteY70" fmla="*/ 1574800 h 1701800"/>
              <a:gd name="connsiteX71" fmla="*/ 2095500 w 2136394"/>
              <a:gd name="connsiteY71" fmla="*/ 1612900 h 1701800"/>
              <a:gd name="connsiteX72" fmla="*/ 2057400 w 2136394"/>
              <a:gd name="connsiteY72" fmla="*/ 1562100 h 1701800"/>
              <a:gd name="connsiteX73" fmla="*/ 2019300 w 2136394"/>
              <a:gd name="connsiteY73" fmla="*/ 1358900 h 1701800"/>
              <a:gd name="connsiteX74" fmla="*/ 1993900 w 2136394"/>
              <a:gd name="connsiteY74" fmla="*/ 1409700 h 1701800"/>
              <a:gd name="connsiteX75" fmla="*/ 1968500 w 2136394"/>
              <a:gd name="connsiteY75" fmla="*/ 1612900 h 1701800"/>
              <a:gd name="connsiteX76" fmla="*/ 1943100 w 2136394"/>
              <a:gd name="connsiteY76" fmla="*/ 1651000 h 1701800"/>
              <a:gd name="connsiteX77" fmla="*/ 1854200 w 2136394"/>
              <a:gd name="connsiteY77" fmla="*/ 1689100 h 1701800"/>
              <a:gd name="connsiteX78" fmla="*/ 1892300 w 2136394"/>
              <a:gd name="connsiteY78" fmla="*/ 1676400 h 1701800"/>
              <a:gd name="connsiteX79" fmla="*/ 1968500 w 2136394"/>
              <a:gd name="connsiteY79" fmla="*/ 1625600 h 1701800"/>
              <a:gd name="connsiteX80" fmla="*/ 2006600 w 2136394"/>
              <a:gd name="connsiteY80" fmla="*/ 1587500 h 1701800"/>
              <a:gd name="connsiteX81" fmla="*/ 1917700 w 2136394"/>
              <a:gd name="connsiteY81" fmla="*/ 1600200 h 1701800"/>
              <a:gd name="connsiteX82" fmla="*/ 2019300 w 2136394"/>
              <a:gd name="connsiteY82" fmla="*/ 1485900 h 1701800"/>
              <a:gd name="connsiteX83" fmla="*/ 2006600 w 2136394"/>
              <a:gd name="connsiteY83" fmla="*/ 1422400 h 1701800"/>
              <a:gd name="connsiteX84" fmla="*/ 1993900 w 2136394"/>
              <a:gd name="connsiteY84" fmla="*/ 1384300 h 1701800"/>
              <a:gd name="connsiteX85" fmla="*/ 1981200 w 2136394"/>
              <a:gd name="connsiteY85" fmla="*/ 1435100 h 1701800"/>
              <a:gd name="connsiteX86" fmla="*/ 1930400 w 2136394"/>
              <a:gd name="connsiteY86" fmla="*/ 1549400 h 1701800"/>
              <a:gd name="connsiteX87" fmla="*/ 1917700 w 2136394"/>
              <a:gd name="connsiteY87" fmla="*/ 1600200 h 1701800"/>
              <a:gd name="connsiteX88" fmla="*/ 1892300 w 2136394"/>
              <a:gd name="connsiteY88" fmla="*/ 1638300 h 1701800"/>
              <a:gd name="connsiteX89" fmla="*/ 1981200 w 2136394"/>
              <a:gd name="connsiteY89" fmla="*/ 1574800 h 1701800"/>
              <a:gd name="connsiteX90" fmla="*/ 2006600 w 2136394"/>
              <a:gd name="connsiteY90" fmla="*/ 1447800 h 1701800"/>
              <a:gd name="connsiteX91" fmla="*/ 2019300 w 2136394"/>
              <a:gd name="connsiteY91" fmla="*/ 1397000 h 1701800"/>
              <a:gd name="connsiteX92" fmla="*/ 2057400 w 2136394"/>
              <a:gd name="connsiteY92" fmla="*/ 1409700 h 1701800"/>
              <a:gd name="connsiteX93" fmla="*/ 2070100 w 2136394"/>
              <a:gd name="connsiteY93" fmla="*/ 1447800 h 1701800"/>
              <a:gd name="connsiteX94" fmla="*/ 2120900 w 2136394"/>
              <a:gd name="connsiteY94" fmla="*/ 1562100 h 1701800"/>
              <a:gd name="connsiteX95" fmla="*/ 2133600 w 2136394"/>
              <a:gd name="connsiteY95" fmla="*/ 1625600 h 1701800"/>
              <a:gd name="connsiteX96" fmla="*/ 2108200 w 2136394"/>
              <a:gd name="connsiteY96" fmla="*/ 1587500 h 1701800"/>
              <a:gd name="connsiteX97" fmla="*/ 2070100 w 2136394"/>
              <a:gd name="connsiteY97" fmla="*/ 1536700 h 1701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</a:cxnLst>
            <a:rect l="l" t="t" r="r" b="b"/>
            <a:pathLst>
              <a:path w="2136394" h="1701800">
                <a:moveTo>
                  <a:pt x="0" y="0"/>
                </a:moveTo>
                <a:cubicBezTo>
                  <a:pt x="21167" y="8467"/>
                  <a:pt x="44949" y="12149"/>
                  <a:pt x="63500" y="25400"/>
                </a:cubicBezTo>
                <a:cubicBezTo>
                  <a:pt x="91808" y="45620"/>
                  <a:pt x="88035" y="74471"/>
                  <a:pt x="101600" y="101600"/>
                </a:cubicBezTo>
                <a:cubicBezTo>
                  <a:pt x="108426" y="115252"/>
                  <a:pt x="119427" y="126448"/>
                  <a:pt x="127000" y="139700"/>
                </a:cubicBezTo>
                <a:cubicBezTo>
                  <a:pt x="136393" y="156138"/>
                  <a:pt x="143007" y="174062"/>
                  <a:pt x="152400" y="190500"/>
                </a:cubicBezTo>
                <a:cubicBezTo>
                  <a:pt x="159973" y="203752"/>
                  <a:pt x="170974" y="214948"/>
                  <a:pt x="177800" y="228600"/>
                </a:cubicBezTo>
                <a:cubicBezTo>
                  <a:pt x="183787" y="240574"/>
                  <a:pt x="183999" y="254998"/>
                  <a:pt x="190500" y="266700"/>
                </a:cubicBezTo>
                <a:cubicBezTo>
                  <a:pt x="205325" y="293385"/>
                  <a:pt x="241300" y="342900"/>
                  <a:pt x="241300" y="342900"/>
                </a:cubicBezTo>
                <a:cubicBezTo>
                  <a:pt x="260494" y="419675"/>
                  <a:pt x="248480" y="377141"/>
                  <a:pt x="279400" y="469900"/>
                </a:cubicBezTo>
                <a:cubicBezTo>
                  <a:pt x="283633" y="482600"/>
                  <a:pt x="284674" y="496861"/>
                  <a:pt x="292100" y="508000"/>
                </a:cubicBezTo>
                <a:cubicBezTo>
                  <a:pt x="300567" y="520700"/>
                  <a:pt x="310674" y="532448"/>
                  <a:pt x="317500" y="546100"/>
                </a:cubicBezTo>
                <a:cubicBezTo>
                  <a:pt x="327650" y="566400"/>
                  <a:pt x="337475" y="616011"/>
                  <a:pt x="342900" y="635000"/>
                </a:cubicBezTo>
                <a:cubicBezTo>
                  <a:pt x="346578" y="647872"/>
                  <a:pt x="348174" y="661961"/>
                  <a:pt x="355600" y="673100"/>
                </a:cubicBezTo>
                <a:cubicBezTo>
                  <a:pt x="365563" y="688044"/>
                  <a:pt x="381000" y="698500"/>
                  <a:pt x="393700" y="711200"/>
                </a:cubicBezTo>
                <a:lnTo>
                  <a:pt x="419100" y="787400"/>
                </a:lnTo>
                <a:cubicBezTo>
                  <a:pt x="429429" y="818388"/>
                  <a:pt x="432581" y="838981"/>
                  <a:pt x="457200" y="863600"/>
                </a:cubicBezTo>
                <a:cubicBezTo>
                  <a:pt x="493596" y="899996"/>
                  <a:pt x="492083" y="881042"/>
                  <a:pt x="533400" y="901700"/>
                </a:cubicBezTo>
                <a:cubicBezTo>
                  <a:pt x="547052" y="908526"/>
                  <a:pt x="557848" y="920274"/>
                  <a:pt x="571500" y="927100"/>
                </a:cubicBezTo>
                <a:cubicBezTo>
                  <a:pt x="583474" y="933087"/>
                  <a:pt x="597626" y="933813"/>
                  <a:pt x="609600" y="939800"/>
                </a:cubicBezTo>
                <a:cubicBezTo>
                  <a:pt x="623252" y="946626"/>
                  <a:pt x="633752" y="959001"/>
                  <a:pt x="647700" y="965200"/>
                </a:cubicBezTo>
                <a:cubicBezTo>
                  <a:pt x="672166" y="976074"/>
                  <a:pt x="701623" y="975748"/>
                  <a:pt x="723900" y="990600"/>
                </a:cubicBezTo>
                <a:cubicBezTo>
                  <a:pt x="736600" y="999067"/>
                  <a:pt x="750274" y="1006229"/>
                  <a:pt x="762000" y="1016000"/>
                </a:cubicBezTo>
                <a:cubicBezTo>
                  <a:pt x="775798" y="1027498"/>
                  <a:pt x="784400" y="1045378"/>
                  <a:pt x="800100" y="1054100"/>
                </a:cubicBezTo>
                <a:cubicBezTo>
                  <a:pt x="823505" y="1067103"/>
                  <a:pt x="850900" y="1071033"/>
                  <a:pt x="876300" y="1079500"/>
                </a:cubicBezTo>
                <a:cubicBezTo>
                  <a:pt x="889000" y="1083733"/>
                  <a:pt x="903261" y="1084774"/>
                  <a:pt x="914400" y="1092200"/>
                </a:cubicBezTo>
                <a:cubicBezTo>
                  <a:pt x="1024016" y="1165277"/>
                  <a:pt x="961640" y="1133347"/>
                  <a:pt x="1104900" y="1181100"/>
                </a:cubicBezTo>
                <a:lnTo>
                  <a:pt x="1143000" y="1193800"/>
                </a:lnTo>
                <a:cubicBezTo>
                  <a:pt x="1155700" y="1198033"/>
                  <a:pt x="1167973" y="1203875"/>
                  <a:pt x="1181100" y="1206500"/>
                </a:cubicBezTo>
                <a:cubicBezTo>
                  <a:pt x="1202267" y="1210733"/>
                  <a:pt x="1223528" y="1214517"/>
                  <a:pt x="1244600" y="1219200"/>
                </a:cubicBezTo>
                <a:cubicBezTo>
                  <a:pt x="1261639" y="1222986"/>
                  <a:pt x="1278227" y="1228778"/>
                  <a:pt x="1295400" y="1231900"/>
                </a:cubicBezTo>
                <a:cubicBezTo>
                  <a:pt x="1324851" y="1237255"/>
                  <a:pt x="1354773" y="1239679"/>
                  <a:pt x="1384300" y="1244600"/>
                </a:cubicBezTo>
                <a:cubicBezTo>
                  <a:pt x="1415727" y="1249838"/>
                  <a:pt x="1466633" y="1260867"/>
                  <a:pt x="1498600" y="1270000"/>
                </a:cubicBezTo>
                <a:cubicBezTo>
                  <a:pt x="1511472" y="1273678"/>
                  <a:pt x="1523828" y="1279022"/>
                  <a:pt x="1536700" y="1282700"/>
                </a:cubicBezTo>
                <a:cubicBezTo>
                  <a:pt x="1553483" y="1287495"/>
                  <a:pt x="1571388" y="1288687"/>
                  <a:pt x="1587500" y="1295400"/>
                </a:cubicBezTo>
                <a:cubicBezTo>
                  <a:pt x="1622451" y="1309963"/>
                  <a:pt x="1655233" y="1329267"/>
                  <a:pt x="1689100" y="1346200"/>
                </a:cubicBezTo>
                <a:cubicBezTo>
                  <a:pt x="1706033" y="1354667"/>
                  <a:pt x="1722322" y="1364569"/>
                  <a:pt x="1739900" y="1371600"/>
                </a:cubicBezTo>
                <a:cubicBezTo>
                  <a:pt x="1778116" y="1386886"/>
                  <a:pt x="1818605" y="1401043"/>
                  <a:pt x="1854200" y="1422400"/>
                </a:cubicBezTo>
                <a:cubicBezTo>
                  <a:pt x="1880377" y="1438106"/>
                  <a:pt x="1901440" y="1463547"/>
                  <a:pt x="1930400" y="1473200"/>
                </a:cubicBezTo>
                <a:cubicBezTo>
                  <a:pt x="1943100" y="1477433"/>
                  <a:pt x="1956195" y="1480627"/>
                  <a:pt x="1968500" y="1485900"/>
                </a:cubicBezTo>
                <a:cubicBezTo>
                  <a:pt x="2013616" y="1505236"/>
                  <a:pt x="2019136" y="1511191"/>
                  <a:pt x="2057400" y="1536700"/>
                </a:cubicBezTo>
                <a:cubicBezTo>
                  <a:pt x="2065867" y="1524000"/>
                  <a:pt x="2081114" y="1513770"/>
                  <a:pt x="2082800" y="1498600"/>
                </a:cubicBezTo>
                <a:cubicBezTo>
                  <a:pt x="2091374" y="1421436"/>
                  <a:pt x="2070286" y="1435473"/>
                  <a:pt x="2044700" y="1384300"/>
                </a:cubicBezTo>
                <a:cubicBezTo>
                  <a:pt x="1992120" y="1279140"/>
                  <a:pt x="2079393" y="1417289"/>
                  <a:pt x="2006600" y="1308100"/>
                </a:cubicBezTo>
                <a:cubicBezTo>
                  <a:pt x="2002367" y="1320800"/>
                  <a:pt x="1992688" y="1332868"/>
                  <a:pt x="1993900" y="1346200"/>
                </a:cubicBezTo>
                <a:cubicBezTo>
                  <a:pt x="1997061" y="1380966"/>
                  <a:pt x="2008261" y="1414682"/>
                  <a:pt x="2019300" y="1447800"/>
                </a:cubicBezTo>
                <a:cubicBezTo>
                  <a:pt x="2027767" y="1473200"/>
                  <a:pt x="2038206" y="1498025"/>
                  <a:pt x="2044700" y="1524000"/>
                </a:cubicBezTo>
                <a:cubicBezTo>
                  <a:pt x="2048933" y="1540933"/>
                  <a:pt x="2050524" y="1558757"/>
                  <a:pt x="2057400" y="1574800"/>
                </a:cubicBezTo>
                <a:cubicBezTo>
                  <a:pt x="2063413" y="1588829"/>
                  <a:pt x="2074333" y="1600200"/>
                  <a:pt x="2082800" y="1612900"/>
                </a:cubicBezTo>
                <a:cubicBezTo>
                  <a:pt x="2070100" y="1617133"/>
                  <a:pt x="2057687" y="1622353"/>
                  <a:pt x="2044700" y="1625600"/>
                </a:cubicBezTo>
                <a:cubicBezTo>
                  <a:pt x="1988958" y="1639535"/>
                  <a:pt x="1959491" y="1636454"/>
                  <a:pt x="1905000" y="1663700"/>
                </a:cubicBezTo>
                <a:cubicBezTo>
                  <a:pt x="1888067" y="1672167"/>
                  <a:pt x="1840813" y="1675713"/>
                  <a:pt x="1854200" y="1689100"/>
                </a:cubicBezTo>
                <a:cubicBezTo>
                  <a:pt x="1869464" y="1704364"/>
                  <a:pt x="1896875" y="1682080"/>
                  <a:pt x="1917700" y="1676400"/>
                </a:cubicBezTo>
                <a:cubicBezTo>
                  <a:pt x="1943531" y="1669355"/>
                  <a:pt x="1968156" y="1658355"/>
                  <a:pt x="1993900" y="1651000"/>
                </a:cubicBezTo>
                <a:cubicBezTo>
                  <a:pt x="2027466" y="1641410"/>
                  <a:pt x="2095500" y="1625600"/>
                  <a:pt x="2095500" y="1625600"/>
                </a:cubicBezTo>
                <a:cubicBezTo>
                  <a:pt x="2082800" y="1621367"/>
                  <a:pt x="2070705" y="1611422"/>
                  <a:pt x="2057400" y="1612900"/>
                </a:cubicBezTo>
                <a:cubicBezTo>
                  <a:pt x="2030790" y="1615857"/>
                  <a:pt x="2006600" y="1629833"/>
                  <a:pt x="1981200" y="1638300"/>
                </a:cubicBezTo>
                <a:cubicBezTo>
                  <a:pt x="1926541" y="1656520"/>
                  <a:pt x="1956087" y="1647753"/>
                  <a:pt x="1892300" y="1663700"/>
                </a:cubicBezTo>
                <a:cubicBezTo>
                  <a:pt x="1879600" y="1672167"/>
                  <a:pt x="1868229" y="1683087"/>
                  <a:pt x="1854200" y="1689100"/>
                </a:cubicBezTo>
                <a:cubicBezTo>
                  <a:pt x="1838157" y="1695976"/>
                  <a:pt x="1785946" y="1701800"/>
                  <a:pt x="1803400" y="1701800"/>
                </a:cubicBezTo>
                <a:cubicBezTo>
                  <a:pt x="1822911" y="1701800"/>
                  <a:pt x="1891507" y="1689496"/>
                  <a:pt x="1917700" y="1676400"/>
                </a:cubicBezTo>
                <a:cubicBezTo>
                  <a:pt x="2016177" y="1627161"/>
                  <a:pt x="1898135" y="1670222"/>
                  <a:pt x="1993900" y="1638300"/>
                </a:cubicBezTo>
                <a:cubicBezTo>
                  <a:pt x="2006600" y="1625600"/>
                  <a:pt x="2017385" y="1610639"/>
                  <a:pt x="2032000" y="1600200"/>
                </a:cubicBezTo>
                <a:cubicBezTo>
                  <a:pt x="2059463" y="1580583"/>
                  <a:pt x="2125729" y="1560490"/>
                  <a:pt x="2044700" y="1587500"/>
                </a:cubicBezTo>
                <a:cubicBezTo>
                  <a:pt x="2036233" y="1570567"/>
                  <a:pt x="2025287" y="1554661"/>
                  <a:pt x="2019300" y="1536700"/>
                </a:cubicBezTo>
                <a:cubicBezTo>
                  <a:pt x="2008261" y="1503582"/>
                  <a:pt x="2004939" y="1468218"/>
                  <a:pt x="1993900" y="1435100"/>
                </a:cubicBezTo>
                <a:lnTo>
                  <a:pt x="1981200" y="1397000"/>
                </a:lnTo>
                <a:cubicBezTo>
                  <a:pt x="1985433" y="1384300"/>
                  <a:pt x="1980513" y="1358900"/>
                  <a:pt x="1993900" y="1358900"/>
                </a:cubicBezTo>
                <a:cubicBezTo>
                  <a:pt x="2011861" y="1358900"/>
                  <a:pt x="2023089" y="1381406"/>
                  <a:pt x="2032000" y="1397000"/>
                </a:cubicBezTo>
                <a:cubicBezTo>
                  <a:pt x="2040660" y="1412155"/>
                  <a:pt x="2039684" y="1431082"/>
                  <a:pt x="2044700" y="1447800"/>
                </a:cubicBezTo>
                <a:cubicBezTo>
                  <a:pt x="2052393" y="1473445"/>
                  <a:pt x="2063606" y="1498025"/>
                  <a:pt x="2070100" y="1524000"/>
                </a:cubicBezTo>
                <a:cubicBezTo>
                  <a:pt x="2074333" y="1540933"/>
                  <a:pt x="2078005" y="1558017"/>
                  <a:pt x="2082800" y="1574800"/>
                </a:cubicBezTo>
                <a:cubicBezTo>
                  <a:pt x="2086478" y="1587672"/>
                  <a:pt x="2107474" y="1618887"/>
                  <a:pt x="2095500" y="1612900"/>
                </a:cubicBezTo>
                <a:cubicBezTo>
                  <a:pt x="2076568" y="1603434"/>
                  <a:pt x="2070100" y="1579033"/>
                  <a:pt x="2057400" y="1562100"/>
                </a:cubicBezTo>
                <a:cubicBezTo>
                  <a:pt x="2018546" y="1445539"/>
                  <a:pt x="2034664" y="1512541"/>
                  <a:pt x="2019300" y="1358900"/>
                </a:cubicBezTo>
                <a:cubicBezTo>
                  <a:pt x="2010833" y="1375833"/>
                  <a:pt x="1997190" y="1391056"/>
                  <a:pt x="1993900" y="1409700"/>
                </a:cubicBezTo>
                <a:cubicBezTo>
                  <a:pt x="1986628" y="1450908"/>
                  <a:pt x="1997089" y="1555722"/>
                  <a:pt x="1968500" y="1612900"/>
                </a:cubicBezTo>
                <a:cubicBezTo>
                  <a:pt x="1961674" y="1626552"/>
                  <a:pt x="1955019" y="1641465"/>
                  <a:pt x="1943100" y="1651000"/>
                </a:cubicBezTo>
                <a:cubicBezTo>
                  <a:pt x="1867201" y="1711719"/>
                  <a:pt x="1945030" y="1598270"/>
                  <a:pt x="1854200" y="1689100"/>
                </a:cubicBezTo>
                <a:cubicBezTo>
                  <a:pt x="1844734" y="1698566"/>
                  <a:pt x="1880598" y="1682901"/>
                  <a:pt x="1892300" y="1676400"/>
                </a:cubicBezTo>
                <a:cubicBezTo>
                  <a:pt x="1918985" y="1661575"/>
                  <a:pt x="1946914" y="1647186"/>
                  <a:pt x="1968500" y="1625600"/>
                </a:cubicBezTo>
                <a:cubicBezTo>
                  <a:pt x="1981200" y="1612900"/>
                  <a:pt x="2022664" y="1595532"/>
                  <a:pt x="2006600" y="1587500"/>
                </a:cubicBezTo>
                <a:cubicBezTo>
                  <a:pt x="1979826" y="1574113"/>
                  <a:pt x="1947333" y="1595967"/>
                  <a:pt x="1917700" y="1600200"/>
                </a:cubicBezTo>
                <a:cubicBezTo>
                  <a:pt x="2004693" y="1513207"/>
                  <a:pt x="1973975" y="1553888"/>
                  <a:pt x="2019300" y="1485900"/>
                </a:cubicBezTo>
                <a:cubicBezTo>
                  <a:pt x="2015067" y="1464733"/>
                  <a:pt x="2011835" y="1443341"/>
                  <a:pt x="2006600" y="1422400"/>
                </a:cubicBezTo>
                <a:cubicBezTo>
                  <a:pt x="2003353" y="1409413"/>
                  <a:pt x="2005874" y="1378313"/>
                  <a:pt x="1993900" y="1384300"/>
                </a:cubicBezTo>
                <a:cubicBezTo>
                  <a:pt x="1978288" y="1392106"/>
                  <a:pt x="1986216" y="1418382"/>
                  <a:pt x="1981200" y="1435100"/>
                </a:cubicBezTo>
                <a:cubicBezTo>
                  <a:pt x="1956469" y="1517537"/>
                  <a:pt x="1967518" y="1493722"/>
                  <a:pt x="1930400" y="1549400"/>
                </a:cubicBezTo>
                <a:cubicBezTo>
                  <a:pt x="1926167" y="1566333"/>
                  <a:pt x="1924576" y="1584157"/>
                  <a:pt x="1917700" y="1600200"/>
                </a:cubicBezTo>
                <a:cubicBezTo>
                  <a:pt x="1911687" y="1614229"/>
                  <a:pt x="1879600" y="1646767"/>
                  <a:pt x="1892300" y="1638300"/>
                </a:cubicBezTo>
                <a:cubicBezTo>
                  <a:pt x="1948012" y="1601159"/>
                  <a:pt x="1918189" y="1622058"/>
                  <a:pt x="1981200" y="1574800"/>
                </a:cubicBezTo>
                <a:cubicBezTo>
                  <a:pt x="2010699" y="1456804"/>
                  <a:pt x="1975461" y="1603495"/>
                  <a:pt x="2006600" y="1447800"/>
                </a:cubicBezTo>
                <a:cubicBezTo>
                  <a:pt x="2010023" y="1430684"/>
                  <a:pt x="2015067" y="1413933"/>
                  <a:pt x="2019300" y="1397000"/>
                </a:cubicBezTo>
                <a:cubicBezTo>
                  <a:pt x="2032000" y="1401233"/>
                  <a:pt x="2047934" y="1400234"/>
                  <a:pt x="2057400" y="1409700"/>
                </a:cubicBezTo>
                <a:cubicBezTo>
                  <a:pt x="2066866" y="1419166"/>
                  <a:pt x="2064113" y="1435826"/>
                  <a:pt x="2070100" y="1447800"/>
                </a:cubicBezTo>
                <a:cubicBezTo>
                  <a:pt x="2105572" y="1518744"/>
                  <a:pt x="2099057" y="1452884"/>
                  <a:pt x="2120900" y="1562100"/>
                </a:cubicBezTo>
                <a:cubicBezTo>
                  <a:pt x="2125133" y="1583267"/>
                  <a:pt x="2143253" y="1606293"/>
                  <a:pt x="2133600" y="1625600"/>
                </a:cubicBezTo>
                <a:cubicBezTo>
                  <a:pt x="2126774" y="1639252"/>
                  <a:pt x="2115026" y="1601152"/>
                  <a:pt x="2108200" y="1587500"/>
                </a:cubicBezTo>
                <a:cubicBezTo>
                  <a:pt x="2082044" y="1535189"/>
                  <a:pt x="2114872" y="1559086"/>
                  <a:pt x="2070100" y="1536700"/>
                </a:cubicBezTo>
              </a:path>
            </a:pathLst>
          </a:cu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00306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nl-NL" b="1" dirty="0" smtClean="0"/>
              <a:t>Onderdelen van een blad</a:t>
            </a:r>
            <a:endParaRPr lang="nl-NL" b="1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inhoud 5"/>
          <p:cNvSpPr>
            <a:spLocks noGrp="1"/>
          </p:cNvSpPr>
          <p:nvPr>
            <p:ph sz="half" idx="2"/>
          </p:nvPr>
        </p:nvSpPr>
        <p:spPr>
          <a:xfrm>
            <a:off x="4860032" y="1600200"/>
            <a:ext cx="3826768" cy="4525963"/>
          </a:xfrm>
        </p:spPr>
        <p:txBody>
          <a:bodyPr/>
          <a:lstStyle/>
          <a:p>
            <a:pPr>
              <a:buNone/>
            </a:pPr>
            <a:r>
              <a:rPr lang="nl-NL" dirty="0" smtClean="0"/>
              <a:t>1= Hoofdnerf</a:t>
            </a:r>
          </a:p>
          <a:p>
            <a:pPr>
              <a:buNone/>
            </a:pPr>
            <a:r>
              <a:rPr lang="nl-NL" dirty="0" smtClean="0"/>
              <a:t>2= Zijnerf</a:t>
            </a:r>
          </a:p>
          <a:p>
            <a:pPr>
              <a:buNone/>
            </a:pPr>
            <a:r>
              <a:rPr lang="nl-NL" dirty="0" smtClean="0"/>
              <a:t>3= Bladmoes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 smtClean="0"/>
              <a:t>4= Bladsteel</a:t>
            </a:r>
            <a:endParaRPr lang="nl-NL" dirty="0"/>
          </a:p>
        </p:txBody>
      </p:sp>
      <p:pic>
        <p:nvPicPr>
          <p:cNvPr id="4098" name="Picture 2" descr="http://www.biologiepagina.nl/1/Planten/oefentoetsSO/bl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938" y="1527900"/>
            <a:ext cx="4533062" cy="4637404"/>
          </a:xfrm>
          <a:prstGeom prst="rect">
            <a:avLst/>
          </a:prstGeom>
          <a:noFill/>
        </p:spPr>
      </p:pic>
      <p:sp>
        <p:nvSpPr>
          <p:cNvPr id="7" name="Rechteraccolade 6"/>
          <p:cNvSpPr/>
          <p:nvPr/>
        </p:nvSpPr>
        <p:spPr>
          <a:xfrm>
            <a:off x="6804248" y="1700808"/>
            <a:ext cx="216024" cy="1368152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Tekstvak 8"/>
          <p:cNvSpPr txBox="1"/>
          <p:nvPr/>
        </p:nvSpPr>
        <p:spPr>
          <a:xfrm>
            <a:off x="6948264" y="2132856"/>
            <a:ext cx="20162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5= Bladschijf</a:t>
            </a:r>
            <a:endParaRPr lang="nl-NL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042792" cy="1143000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nl-NL" b="1" dirty="0" smtClean="0"/>
              <a:t>Onderdelen van het blad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42792" cy="2764904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nl-NL" b="1" dirty="0" smtClean="0">
                <a:solidFill>
                  <a:schemeClr val="tx1"/>
                </a:solidFill>
              </a:rPr>
              <a:t>Hoofd- en zijnerven: </a:t>
            </a:r>
            <a:r>
              <a:rPr lang="nl-NL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hierin liggen de vaatbundels die vanuit de stengel naar alle delen van de bladeren gaan </a:t>
            </a:r>
          </a:p>
          <a:p>
            <a:endParaRPr lang="nl-NL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716016" y="2780928"/>
            <a:ext cx="3754760" cy="1468759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nl-NL" dirty="0" smtClean="0"/>
              <a:t>	</a:t>
            </a:r>
            <a:r>
              <a:rPr lang="nl-NL" b="1" dirty="0" smtClean="0">
                <a:solidFill>
                  <a:schemeClr val="tx1"/>
                </a:solidFill>
              </a:rPr>
              <a:t>Bladmoes: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</a:p>
          <a:p>
            <a:pPr>
              <a:buNone/>
            </a:pPr>
            <a:r>
              <a:rPr lang="nl-NL" dirty="0" smtClean="0"/>
              <a:t>	</a:t>
            </a:r>
            <a:r>
              <a:rPr lang="nl-NL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alles wat tussen de nerven ligt</a:t>
            </a:r>
            <a:endParaRPr lang="nl-NL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Tijdelijke aanduiding voor inhoud 3"/>
          <p:cNvSpPr txBox="1">
            <a:spLocks/>
          </p:cNvSpPr>
          <p:nvPr/>
        </p:nvSpPr>
        <p:spPr>
          <a:xfrm>
            <a:off x="5004048" y="4725144"/>
            <a:ext cx="3754760" cy="18002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nl-NL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nl-NL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Bladschijf:</a:t>
            </a:r>
            <a:r>
              <a:rPr kumimoji="0" lang="nl-NL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nl-NL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nl-NL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het</a:t>
            </a:r>
            <a:r>
              <a:rPr kumimoji="0" lang="nl-NL" sz="2800" b="0" i="0" u="none" strike="noStrike" kern="1200" cap="none" spc="0" normalizeH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hele blad zonder de bladsteel (dus: nerven + bladmoes)</a:t>
            </a:r>
            <a:endParaRPr kumimoji="0" lang="nl-NL" sz="2800" b="0" i="0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ijdelijke aanduiding voor inhoud 3"/>
          <p:cNvSpPr txBox="1">
            <a:spLocks/>
          </p:cNvSpPr>
          <p:nvPr/>
        </p:nvSpPr>
        <p:spPr>
          <a:xfrm>
            <a:off x="899592" y="4797152"/>
            <a:ext cx="3754760" cy="1756791"/>
          </a:xfrm>
          <a:prstGeom prst="rect">
            <a:avLst/>
          </a:prstGeom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nl-NL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nl-NL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Bladsteel:</a:t>
            </a:r>
            <a:r>
              <a:rPr kumimoji="0" lang="nl-NL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nl-NL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	hiermee zit het blad vast aan de stengel</a:t>
            </a:r>
          </a:p>
        </p:txBody>
      </p:sp>
      <p:pic>
        <p:nvPicPr>
          <p:cNvPr id="6146" name="Picture 2" descr="http://www.biologiesite.nl/th2kl1_bestanden/veer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88640"/>
            <a:ext cx="4032448" cy="2489599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nl-NL" b="1" dirty="0" smtClean="0"/>
              <a:t>Bladskelet</a:t>
            </a:r>
            <a:endParaRPr lang="nl-NL" b="1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>
          <a:xfrm>
            <a:off x="539552" y="1268760"/>
            <a:ext cx="8229600" cy="4525963"/>
          </a:xfrm>
        </p:spPr>
        <p:txBody>
          <a:bodyPr/>
          <a:lstStyle/>
          <a:p>
            <a:r>
              <a:rPr lang="nl-NL" b="1" dirty="0" smtClean="0"/>
              <a:t>Bladskelet</a:t>
            </a:r>
            <a:r>
              <a:rPr lang="nl-NL" dirty="0" smtClean="0"/>
              <a:t> = Een blad zonder bladmoes. Alleen nerven en bladsteel.</a:t>
            </a:r>
            <a:endParaRPr lang="nl-NL" dirty="0"/>
          </a:p>
        </p:txBody>
      </p:sp>
      <p:pic>
        <p:nvPicPr>
          <p:cNvPr id="16386" name="Picture 2" descr="http://www.fotocommunitywaterland.nl/images/uploaded_images/_9JTbh_or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2276872"/>
            <a:ext cx="6878408" cy="45811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nl-NL" b="1" dirty="0" smtClean="0"/>
              <a:t>Huidmondjes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39552" y="1484784"/>
            <a:ext cx="8229600" cy="4525963"/>
          </a:xfrm>
        </p:spPr>
        <p:txBody>
          <a:bodyPr/>
          <a:lstStyle/>
          <a:p>
            <a:r>
              <a:rPr lang="nl-NL" dirty="0" smtClean="0"/>
              <a:t>Aan de onderkant van een blad zitten vaak kleine openingen: de </a:t>
            </a:r>
            <a:r>
              <a:rPr lang="nl-NL" u="sng" dirty="0" smtClean="0"/>
              <a:t>huidmondjes.</a:t>
            </a:r>
          </a:p>
          <a:p>
            <a:r>
              <a:rPr lang="nl-NL" dirty="0" smtClean="0"/>
              <a:t>Hiermee kan een plant gassen </a:t>
            </a:r>
            <a:r>
              <a:rPr lang="nl-NL" i="1" dirty="0" smtClean="0"/>
              <a:t>uit de lucht opnemen</a:t>
            </a:r>
            <a:r>
              <a:rPr lang="nl-NL" dirty="0" smtClean="0"/>
              <a:t> in het blad,</a:t>
            </a:r>
          </a:p>
          <a:p>
            <a:r>
              <a:rPr lang="nl-NL" dirty="0" smtClean="0"/>
              <a:t>of gassen kunnen vanuit de plant </a:t>
            </a:r>
            <a:r>
              <a:rPr lang="nl-NL" i="1" dirty="0" smtClean="0"/>
              <a:t>aan de lucht afgegeven</a:t>
            </a:r>
            <a:r>
              <a:rPr lang="nl-NL" dirty="0" smtClean="0"/>
              <a:t> worden.</a:t>
            </a:r>
            <a:endParaRPr lang="nl-NL" dirty="0"/>
          </a:p>
        </p:txBody>
      </p:sp>
      <p:pic>
        <p:nvPicPr>
          <p:cNvPr id="25602" name="Picture 2" descr="http://vorige.nrc.nl/multimedia/dynamic/00060/Hogere_CO_-spanning_60898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697760"/>
            <a:ext cx="4757004" cy="2160240"/>
          </a:xfrm>
          <a:prstGeom prst="rect">
            <a:avLst/>
          </a:prstGeom>
          <a:noFill/>
        </p:spPr>
      </p:pic>
      <p:pic>
        <p:nvPicPr>
          <p:cNvPr id="25604" name="Picture 4" descr="http://www.betavak.nl/biologie/huidmondj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4941168"/>
            <a:ext cx="1905000" cy="1352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nl-NL" b="1" dirty="0" smtClean="0"/>
              <a:t>Organismen en hun voedsel.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2"/>
          </p:nvPr>
        </p:nvSpPr>
        <p:spPr>
          <a:xfrm>
            <a:off x="467544" y="2420888"/>
            <a:ext cx="3610744" cy="266429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nl-NL" sz="2800" dirty="0" smtClean="0"/>
              <a:t>	</a:t>
            </a:r>
            <a:r>
              <a:rPr lang="nl-NL" sz="2800" b="1" dirty="0" smtClean="0"/>
              <a:t>Planten:</a:t>
            </a:r>
            <a:r>
              <a:rPr lang="nl-NL" sz="2800" dirty="0" smtClean="0"/>
              <a:t> hoeven geen andere organismen te eten. Ze maken hun eigen organische materiaal aan.</a:t>
            </a:r>
            <a:endParaRPr lang="nl-NL" sz="2800" dirty="0"/>
          </a:p>
        </p:txBody>
      </p:sp>
      <p:pic>
        <p:nvPicPr>
          <p:cNvPr id="17410" name="Picture 2" descr="https://encrypted-tbn3.gstatic.com/images?q=tbn:ANd9GcScQqEvJP_lAVBjqHQPXYQ63tmF1E5z28J9eeBxoVcFTCGx6Xmv"/>
          <p:cNvPicPr>
            <a:picLocks noChangeAspect="1" noChangeArrowheads="1"/>
          </p:cNvPicPr>
          <p:nvPr/>
        </p:nvPicPr>
        <p:blipFill>
          <a:blip r:embed="rId2" cstate="print"/>
          <a:srcRect t="24892" b="42901"/>
          <a:stretch>
            <a:fillRect/>
          </a:stretch>
        </p:blipFill>
        <p:spPr bwMode="auto">
          <a:xfrm>
            <a:off x="827584" y="5661248"/>
            <a:ext cx="7200800" cy="1196752"/>
          </a:xfrm>
          <a:prstGeom prst="rect">
            <a:avLst/>
          </a:prstGeom>
          <a:noFill/>
        </p:spPr>
      </p:pic>
      <p:sp>
        <p:nvSpPr>
          <p:cNvPr id="10" name="Tijdelijke aanduiding voor inhoud 9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2982317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buNone/>
            </a:pPr>
            <a:r>
              <a:rPr lang="nl-NL" sz="2800" dirty="0" smtClean="0"/>
              <a:t>	</a:t>
            </a:r>
            <a:r>
              <a:rPr lang="nl-NL" sz="2800" b="1" dirty="0" smtClean="0"/>
              <a:t>Alle dieren, schimmels en (bijna alle) bacteriën</a:t>
            </a:r>
            <a:r>
              <a:rPr lang="nl-NL" sz="2800" dirty="0"/>
              <a:t>:</a:t>
            </a:r>
            <a:r>
              <a:rPr lang="nl-NL" sz="2800" dirty="0" smtClean="0"/>
              <a:t> moeten andere organismen (organisch materiaal) eten om aan voedsel te komen. </a:t>
            </a:r>
          </a:p>
          <a:p>
            <a:endParaRPr lang="nl-NL" sz="2800" dirty="0"/>
          </a:p>
        </p:txBody>
      </p:sp>
      <p:sp>
        <p:nvSpPr>
          <p:cNvPr id="12" name="Tekstvak 11"/>
          <p:cNvSpPr txBox="1"/>
          <p:nvPr/>
        </p:nvSpPr>
        <p:spPr>
          <a:xfrm>
            <a:off x="683568" y="1124744"/>
            <a:ext cx="7416824" cy="95410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2800" dirty="0" smtClean="0"/>
              <a:t>Alle organismen hebben voedsel nodig. </a:t>
            </a:r>
          </a:p>
          <a:p>
            <a:r>
              <a:rPr lang="nl-NL" sz="2800" dirty="0" smtClean="0"/>
              <a:t>Voeden is een van de kenmerken van het leven.</a:t>
            </a:r>
            <a:endParaRPr lang="nl-NL" dirty="0"/>
          </a:p>
        </p:txBody>
      </p:sp>
      <p:sp>
        <p:nvSpPr>
          <p:cNvPr id="16" name="Rechteraccolade 15"/>
          <p:cNvSpPr/>
          <p:nvPr/>
        </p:nvSpPr>
        <p:spPr>
          <a:xfrm rot="16200000">
            <a:off x="1061610" y="4707142"/>
            <a:ext cx="936104" cy="111612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7" name="Rechteraccolade 16"/>
          <p:cNvSpPr/>
          <p:nvPr/>
        </p:nvSpPr>
        <p:spPr>
          <a:xfrm rot="16200000">
            <a:off x="4860032" y="2636912"/>
            <a:ext cx="936104" cy="5400600"/>
          </a:xfrm>
          <a:prstGeom prst="rightBrace">
            <a:avLst>
              <a:gd name="adj1" fmla="val 8333"/>
              <a:gd name="adj2" fmla="val 41534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1430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nl-NL" sz="3200" dirty="0" smtClean="0"/>
              <a:t>Alle andere organismen gebruiken het voedsel (organische materiaal) wat door planten gemaakt is.</a:t>
            </a:r>
            <a:endParaRPr lang="nl-NL" sz="3200" dirty="0"/>
          </a:p>
        </p:txBody>
      </p:sp>
      <p:pic>
        <p:nvPicPr>
          <p:cNvPr id="18434" name="Picture 2" descr="http://biologiepagina.nl/Oefeningen/voedselweb/voedselwe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435052"/>
            <a:ext cx="6552728" cy="54229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nl-NL" b="1" dirty="0" smtClean="0"/>
              <a:t>Fotosynthese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r>
              <a:rPr lang="nl-NL" dirty="0" smtClean="0"/>
              <a:t>Als planten hun eigen voedingsstoffen (organische materiaal) maken noem je dat: </a:t>
            </a:r>
            <a:r>
              <a:rPr lang="nl-NL" sz="4000" b="1" dirty="0" err="1" smtClean="0">
                <a:latin typeface="Comic Sans MS" pitchFamily="66" charset="0"/>
              </a:rPr>
              <a:t>foto-synthese</a:t>
            </a:r>
            <a:r>
              <a:rPr lang="nl-NL" dirty="0" smtClean="0"/>
              <a:t>.</a:t>
            </a:r>
          </a:p>
          <a:p>
            <a:r>
              <a:rPr lang="nl-NL" b="1" dirty="0" smtClean="0"/>
              <a:t>Waar</a:t>
            </a:r>
            <a:r>
              <a:rPr lang="nl-NL" dirty="0" smtClean="0"/>
              <a:t> gebeurt dat in de plant?</a:t>
            </a:r>
          </a:p>
          <a:p>
            <a:pPr>
              <a:buNone/>
            </a:pPr>
            <a:r>
              <a:rPr lang="nl-NL" dirty="0"/>
              <a:t>	</a:t>
            </a:r>
            <a:r>
              <a:rPr lang="nl-NL" dirty="0" smtClean="0"/>
              <a:t>In bladgroenkorrels. Die zitten in alle onderdelen die groen zijn. Vooral in bladeren.</a:t>
            </a:r>
            <a:endParaRPr lang="nl-NL" dirty="0"/>
          </a:p>
        </p:txBody>
      </p:sp>
      <p:pic>
        <p:nvPicPr>
          <p:cNvPr id="20482" name="Picture 2" descr="http://www.aljevragen.nl/media/sk/groenbl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81794" y="4869160"/>
            <a:ext cx="2647864" cy="1988840"/>
          </a:xfrm>
          <a:prstGeom prst="rect">
            <a:avLst/>
          </a:prstGeom>
          <a:noFill/>
        </p:spPr>
      </p:pic>
      <p:pic>
        <p:nvPicPr>
          <p:cNvPr id="20484" name="Picture 4" descr="https://encrypted-tbn1.gstatic.com/images?q=tbn:ANd9GcSGdXzZlnDmRvoOZ5LtTBwNaFeqiBHbxuI2B4RAhKJv_Ogg7-p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5010149"/>
            <a:ext cx="2466975" cy="1847851"/>
          </a:xfrm>
          <a:prstGeom prst="rect">
            <a:avLst/>
          </a:prstGeom>
          <a:noFill/>
        </p:spPr>
      </p:pic>
      <p:sp>
        <p:nvSpPr>
          <p:cNvPr id="6" name="Lijntoelichting 3 5"/>
          <p:cNvSpPr/>
          <p:nvPr/>
        </p:nvSpPr>
        <p:spPr>
          <a:xfrm rot="16200000">
            <a:off x="3023828" y="5553236"/>
            <a:ext cx="288032" cy="360040"/>
          </a:xfrm>
          <a:prstGeom prst="borderCallout3">
            <a:avLst>
              <a:gd name="adj1" fmla="val 102198"/>
              <a:gd name="adj2" fmla="val 37019"/>
              <a:gd name="adj3" fmla="val 508553"/>
              <a:gd name="adj4" fmla="val -325062"/>
              <a:gd name="adj5" fmla="val 102073"/>
              <a:gd name="adj6" fmla="val 34515"/>
              <a:gd name="adj7" fmla="val 501177"/>
              <a:gd name="adj8" fmla="val 277386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nl-NL" b="1" dirty="0" smtClean="0"/>
              <a:t>Wat hebben planten daarvoor nodig?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51520" y="1600200"/>
            <a:ext cx="2448272" cy="4525963"/>
          </a:xfrm>
        </p:spPr>
        <p:txBody>
          <a:bodyPr>
            <a:normAutofit/>
          </a:bodyPr>
          <a:lstStyle/>
          <a:p>
            <a:r>
              <a:rPr lang="nl-NL" sz="3500" b="1" dirty="0" smtClean="0"/>
              <a:t>Licht</a:t>
            </a:r>
          </a:p>
          <a:p>
            <a:pPr>
              <a:buNone/>
            </a:pPr>
            <a:r>
              <a:rPr lang="nl-NL" sz="2600" dirty="0" smtClean="0"/>
              <a:t>(rood en blauw) </a:t>
            </a:r>
          </a:p>
          <a:p>
            <a:endParaRPr lang="nl-NL" dirty="0"/>
          </a:p>
          <a:p>
            <a:r>
              <a:rPr lang="nl-NL" b="1" dirty="0" smtClean="0"/>
              <a:t>Lucht</a:t>
            </a:r>
          </a:p>
          <a:p>
            <a:pPr>
              <a:buNone/>
            </a:pPr>
            <a:r>
              <a:rPr lang="nl-NL" sz="2600" dirty="0" smtClean="0"/>
              <a:t>(Koolstofdioxide)</a:t>
            </a:r>
          </a:p>
          <a:p>
            <a:endParaRPr lang="nl-NL" dirty="0"/>
          </a:p>
          <a:p>
            <a:r>
              <a:rPr lang="nl-NL" b="1" dirty="0" smtClean="0"/>
              <a:t>Water</a:t>
            </a:r>
          </a:p>
          <a:p>
            <a:endParaRPr lang="nl-NL" dirty="0"/>
          </a:p>
        </p:txBody>
      </p:sp>
      <p:pic>
        <p:nvPicPr>
          <p:cNvPr id="19464" name="Picture 8" descr="http://images.poms.omroep.nl/image/2414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70237" y="1417638"/>
            <a:ext cx="6281539" cy="4711154"/>
          </a:xfrm>
          <a:prstGeom prst="rect">
            <a:avLst/>
          </a:prstGeom>
          <a:noFill/>
        </p:spPr>
      </p:pic>
      <p:sp>
        <p:nvSpPr>
          <p:cNvPr id="8" name="Tekstvak 7"/>
          <p:cNvSpPr txBox="1"/>
          <p:nvPr/>
        </p:nvSpPr>
        <p:spPr>
          <a:xfrm>
            <a:off x="395536" y="6237312"/>
            <a:ext cx="84969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i="1" dirty="0" smtClean="0"/>
              <a:t>Dat moet allemaal </a:t>
            </a:r>
            <a:r>
              <a:rPr lang="nl-NL" sz="2400" b="1" i="1" dirty="0" smtClean="0"/>
              <a:t>in de bladgroenkorrels </a:t>
            </a:r>
            <a:r>
              <a:rPr lang="nl-NL" sz="2400" i="1" dirty="0" smtClean="0"/>
              <a:t>bij elkaar komen.</a:t>
            </a:r>
            <a:endParaRPr lang="nl-NL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</TotalTime>
  <Words>513</Words>
  <Application>Microsoft Office PowerPoint</Application>
  <PresentationFormat>Diavoorstelling (4:3)</PresentationFormat>
  <Paragraphs>77</Paragraphs>
  <Slides>17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22" baseType="lpstr">
      <vt:lpstr>Arial</vt:lpstr>
      <vt:lpstr>Calibri</vt:lpstr>
      <vt:lpstr>Comic Sans MS</vt:lpstr>
      <vt:lpstr>Wingdings</vt:lpstr>
      <vt:lpstr>Office-thema</vt:lpstr>
      <vt:lpstr>Basisstof 4 BLADEREN</vt:lpstr>
      <vt:lpstr>Onderdelen van een blad</vt:lpstr>
      <vt:lpstr>Onderdelen van het blad</vt:lpstr>
      <vt:lpstr>Bladskelet</vt:lpstr>
      <vt:lpstr>Huidmondjes</vt:lpstr>
      <vt:lpstr>Organismen en hun voedsel.</vt:lpstr>
      <vt:lpstr>Alle andere organismen gebruiken het voedsel (organische materiaal) wat door planten gemaakt is.</vt:lpstr>
      <vt:lpstr>Fotosynthese</vt:lpstr>
      <vt:lpstr>Wat hebben planten daarvoor nodig?</vt:lpstr>
      <vt:lpstr>PowerPoint-presentatie</vt:lpstr>
      <vt:lpstr>Waarom doen planten dit?</vt:lpstr>
      <vt:lpstr>Waar gaat glucose naar toe?</vt:lpstr>
      <vt:lpstr>Wat ontstaat er nog meer?</vt:lpstr>
      <vt:lpstr>Fotosynthese in bladgroenkorrels</vt:lpstr>
      <vt:lpstr>Reactievergelijking van fotosynthese</vt:lpstr>
      <vt:lpstr>Waarom kunnen wij zonder planten niet leven?</vt:lpstr>
      <vt:lpstr>Wij hebben planten nodig om te overleven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Basisstof 4 BLADEREN</dc:title>
  <dc:creator>Sandra Sloot</dc:creator>
  <cp:lastModifiedBy>Sloot-van Linder, ATM (Sandra)</cp:lastModifiedBy>
  <cp:revision>27</cp:revision>
  <dcterms:created xsi:type="dcterms:W3CDTF">2015-11-16T07:41:18Z</dcterms:created>
  <dcterms:modified xsi:type="dcterms:W3CDTF">2015-11-16T12:11:28Z</dcterms:modified>
</cp:coreProperties>
</file>