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57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0" d="100"/>
          <a:sy n="80" d="100"/>
        </p:scale>
        <p:origin x="17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DA82-9A96-4058-A70A-AD721B79228E}" type="datetimeFigureOut">
              <a:rPr lang="nl-NL" smtClean="0"/>
              <a:t>30-11-2015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5ED7-34C1-463B-8EB0-9A161AB478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5131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DA82-9A96-4058-A70A-AD721B79228E}" type="datetimeFigureOut">
              <a:rPr lang="nl-NL" smtClean="0"/>
              <a:t>30-11-2015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5ED7-34C1-463B-8EB0-9A161AB478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810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DA82-9A96-4058-A70A-AD721B79228E}" type="datetimeFigureOut">
              <a:rPr lang="nl-NL" smtClean="0"/>
              <a:t>30-11-2015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5ED7-34C1-463B-8EB0-9A161AB478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7910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DA82-9A96-4058-A70A-AD721B79228E}" type="datetimeFigureOut">
              <a:rPr lang="nl-NL" smtClean="0"/>
              <a:t>30-11-2015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5ED7-34C1-463B-8EB0-9A161AB478FE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725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DA82-9A96-4058-A70A-AD721B79228E}" type="datetimeFigureOut">
              <a:rPr lang="nl-NL" smtClean="0"/>
              <a:t>30-11-2015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5ED7-34C1-463B-8EB0-9A161AB478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69521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DA82-9A96-4058-A70A-AD721B79228E}" type="datetimeFigureOut">
              <a:rPr lang="nl-NL" smtClean="0"/>
              <a:t>30-11-2015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5ED7-34C1-463B-8EB0-9A161AB478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09895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DA82-9A96-4058-A70A-AD721B79228E}" type="datetimeFigureOut">
              <a:rPr lang="nl-NL" smtClean="0"/>
              <a:t>30-11-2015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5ED7-34C1-463B-8EB0-9A161AB478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56379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DA82-9A96-4058-A70A-AD721B79228E}" type="datetimeFigureOut">
              <a:rPr lang="nl-NL" smtClean="0"/>
              <a:t>30-11-2015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5ED7-34C1-463B-8EB0-9A161AB478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98328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DA82-9A96-4058-A70A-AD721B79228E}" type="datetimeFigureOut">
              <a:rPr lang="nl-NL" smtClean="0"/>
              <a:t>30-11-2015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5ED7-34C1-463B-8EB0-9A161AB478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7132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DA82-9A96-4058-A70A-AD721B79228E}" type="datetimeFigureOut">
              <a:rPr lang="nl-NL" smtClean="0"/>
              <a:t>30-11-2015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5ED7-34C1-463B-8EB0-9A161AB478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7088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DA82-9A96-4058-A70A-AD721B79228E}" type="datetimeFigureOut">
              <a:rPr lang="nl-NL" smtClean="0"/>
              <a:t>30-11-2015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5ED7-34C1-463B-8EB0-9A161AB478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9879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DA82-9A96-4058-A70A-AD721B79228E}" type="datetimeFigureOut">
              <a:rPr lang="nl-NL" smtClean="0"/>
              <a:t>30-11-2015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5ED7-34C1-463B-8EB0-9A161AB478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9684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DA82-9A96-4058-A70A-AD721B79228E}" type="datetimeFigureOut">
              <a:rPr lang="nl-NL" smtClean="0"/>
              <a:t>30-11-2015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5ED7-34C1-463B-8EB0-9A161AB478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5662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DA82-9A96-4058-A70A-AD721B79228E}" type="datetimeFigureOut">
              <a:rPr lang="nl-NL" smtClean="0"/>
              <a:t>30-11-2015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5ED7-34C1-463B-8EB0-9A161AB478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9853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DA82-9A96-4058-A70A-AD721B79228E}" type="datetimeFigureOut">
              <a:rPr lang="nl-NL" smtClean="0"/>
              <a:t>30-11-2015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5ED7-34C1-463B-8EB0-9A161AB478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6578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DA82-9A96-4058-A70A-AD721B79228E}" type="datetimeFigureOut">
              <a:rPr lang="nl-NL" smtClean="0"/>
              <a:t>30-11-2015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5ED7-34C1-463B-8EB0-9A161AB478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6657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DA82-9A96-4058-A70A-AD721B79228E}" type="datetimeFigureOut">
              <a:rPr lang="nl-NL" smtClean="0"/>
              <a:t>30-11-2015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15ED7-34C1-463B-8EB0-9A161AB478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64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FFCDA82-9A96-4058-A70A-AD721B79228E}" type="datetimeFigureOut">
              <a:rPr lang="nl-NL" smtClean="0"/>
              <a:t>30-11-2015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15ED7-34C1-463B-8EB0-9A161AB478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57692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google.nl/url?sa=i&amp;rct=j&amp;q=&amp;esrc=s&amp;frm=1&amp;source=images&amp;cd=&amp;cad=rja&amp;uact=8&amp;ved=0ahUKEwiWpqeqmqnJAhUBHhQKHdBWAfsQjRwIBw&amp;url=http://nl.stockfresh.com/image/362567/autumn-tree&amp;bvm=bv.108194040,d.bGQ&amp;psig=AFQjCNEt3zmMChOyUbv_AJo0LWKd6CQXuA&amp;ust=1448459467215585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12900" y="436563"/>
            <a:ext cx="9144000" cy="2387600"/>
          </a:xfrm>
        </p:spPr>
        <p:txBody>
          <a:bodyPr/>
          <a:lstStyle/>
          <a:p>
            <a:r>
              <a:rPr lang="nl-NL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Hoe overleven bomen de winter?</a:t>
            </a:r>
            <a:endParaRPr lang="nl-NL" dirty="0">
              <a:solidFill>
                <a:schemeClr val="bg2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166100" y="3835400"/>
            <a:ext cx="2501900" cy="660400"/>
          </a:xfrm>
        </p:spPr>
        <p:txBody>
          <a:bodyPr/>
          <a:lstStyle/>
          <a:p>
            <a:r>
              <a:rPr lang="nl-NL" dirty="0" smtClean="0"/>
              <a:t>Thema 2: Planten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12" y="3271044"/>
            <a:ext cx="5103964" cy="339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525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27100" y="2397125"/>
            <a:ext cx="4000500" cy="1325563"/>
          </a:xfrm>
        </p:spPr>
        <p:txBody>
          <a:bodyPr/>
          <a:lstStyle/>
          <a:p>
            <a:r>
              <a:rPr lang="nl-NL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Wortelharen nemen water op </a:t>
            </a:r>
            <a:endParaRPr lang="nl-NL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83290"/>
            <a:ext cx="4305300" cy="6715790"/>
          </a:xfrm>
        </p:spPr>
      </p:pic>
    </p:spTree>
    <p:extLst>
      <p:ext uri="{BB962C8B-B14F-4D97-AF65-F5344CB8AC3E}">
        <p14:creationId xmlns:p14="http://schemas.microsoft.com/office/powerpoint/2010/main" val="217603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2000" y="127397"/>
            <a:ext cx="10515600" cy="1325563"/>
          </a:xfrm>
        </p:spPr>
        <p:txBody>
          <a:bodyPr/>
          <a:lstStyle/>
          <a:p>
            <a:r>
              <a:rPr lang="nl-NL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Bladeren geven waterdamp af aan de lucht</a:t>
            </a:r>
            <a:endParaRPr lang="nl-NL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100" y="2733372"/>
            <a:ext cx="2743200" cy="2053244"/>
          </a:xfrm>
        </p:spPr>
      </p:pic>
      <p:cxnSp>
        <p:nvCxnSpPr>
          <p:cNvPr id="11" name="Rechte verbindingslijn 10"/>
          <p:cNvCxnSpPr/>
          <p:nvPr/>
        </p:nvCxnSpPr>
        <p:spPr>
          <a:xfrm>
            <a:off x="6273800" y="3238500"/>
            <a:ext cx="2349500" cy="67310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Afbeelding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1930003"/>
            <a:ext cx="3492473" cy="2623235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4097838" y="1471488"/>
            <a:ext cx="3350712" cy="252376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sz="2800" dirty="0"/>
              <a:t>Aan de onderkant van bladeren zitten kleine openingen: huidmondjes</a:t>
            </a:r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2000236" y="4789199"/>
            <a:ext cx="7182853" cy="181588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sz="2800" dirty="0"/>
              <a:t>Door de huidmondjes gaan gassen de bladeren in en uit:</a:t>
            </a:r>
          </a:p>
          <a:p>
            <a:r>
              <a:rPr lang="nl-NL" sz="2800" dirty="0"/>
              <a:t>-Het blad in: Koolstofdioxide </a:t>
            </a:r>
          </a:p>
          <a:p>
            <a:r>
              <a:rPr lang="nl-NL" sz="2800" dirty="0"/>
              <a:t>-Het blad uit: Zuurstof en </a:t>
            </a:r>
            <a:r>
              <a:rPr lang="nl-NL" sz="2800" i="1" u="sng" dirty="0" smtClean="0"/>
              <a:t>Waterdamp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6939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290158"/>
            <a:ext cx="9404723" cy="1400530"/>
          </a:xfrm>
        </p:spPr>
        <p:txBody>
          <a:bodyPr/>
          <a:lstStyle/>
          <a:p>
            <a:r>
              <a:rPr lang="nl-NL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Wortels werken niet goed bij een lage temperatuur.</a:t>
            </a:r>
            <a:endParaRPr lang="nl-NL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nl-NL" dirty="0" smtClean="0">
                <a:solidFill>
                  <a:srgbClr val="FFC000"/>
                </a:solidFill>
              </a:rPr>
              <a:t>Voorjaar en zomer:	</a:t>
            </a:r>
            <a:r>
              <a:rPr lang="nl-NL" dirty="0" smtClean="0"/>
              <a:t>							</a:t>
            </a:r>
            <a:r>
              <a:rPr lang="nl-NL" dirty="0" smtClean="0">
                <a:solidFill>
                  <a:srgbClr val="FFC000"/>
                </a:solidFill>
              </a:rPr>
              <a:t>Najaar en winter:</a:t>
            </a:r>
            <a:endParaRPr lang="nl-NL" dirty="0">
              <a:solidFill>
                <a:srgbClr val="FFC000"/>
              </a:solidFill>
            </a:endParaRPr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55825"/>
            <a:ext cx="10045700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688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Bij lage temperatuur </a:t>
            </a:r>
            <a:endParaRPr lang="nl-NL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97000"/>
            <a:ext cx="4800600" cy="4779963"/>
          </a:xfrm>
        </p:spPr>
        <p:txBody>
          <a:bodyPr>
            <a:normAutofit/>
          </a:bodyPr>
          <a:lstStyle/>
          <a:p>
            <a:r>
              <a:rPr lang="nl-NL" sz="2400" dirty="0" smtClean="0"/>
              <a:t>Bij de wortels komt er weinig water de plant in. Bij de bladeren gaat er veel water de plant uit</a:t>
            </a:r>
          </a:p>
          <a:p>
            <a:r>
              <a:rPr lang="nl-NL" sz="2400" dirty="0" smtClean="0"/>
              <a:t>Dus: de plant kan </a:t>
            </a:r>
            <a:r>
              <a:rPr lang="nl-NL" sz="2400" u="sng" dirty="0" smtClean="0"/>
              <a:t>uitdrogen.</a:t>
            </a:r>
          </a:p>
          <a:p>
            <a:endParaRPr lang="nl-NL" sz="2400" dirty="0"/>
          </a:p>
          <a:p>
            <a:r>
              <a:rPr lang="nl-NL" sz="2400" u="sng" dirty="0" smtClean="0"/>
              <a:t>Hoe lost een boom dat op?</a:t>
            </a:r>
          </a:p>
          <a:p>
            <a:r>
              <a:rPr lang="nl-NL" sz="2400" dirty="0" smtClean="0"/>
              <a:t>Hij laat zijn blaadjes vallen.</a:t>
            </a:r>
          </a:p>
          <a:p>
            <a:r>
              <a:rPr lang="nl-NL" sz="2400" dirty="0" smtClean="0"/>
              <a:t>Nu raakt de boom geen water meer kwijt via de bladeren en droogt niet uit.</a:t>
            </a:r>
            <a:endParaRPr lang="nl-NL" sz="2400" dirty="0"/>
          </a:p>
        </p:txBody>
      </p:sp>
      <p:sp>
        <p:nvSpPr>
          <p:cNvPr id="4" name="AutoShape 2" descr="http://nl.stockfresh.com/thumbs/angelp/362567_najaar-boom-naakt-vallen-bladeren-vector.jpg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638800" y="3025775"/>
            <a:ext cx="5715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6900" y="1825626"/>
            <a:ext cx="4864100" cy="3891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481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Waarom krijgen bladeren in de herfst een andere kleur?</a:t>
            </a:r>
            <a:endParaRPr lang="nl-NL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De </a:t>
            </a:r>
            <a:r>
              <a:rPr lang="nl-NL" sz="2400" dirty="0" err="1" smtClean="0"/>
              <a:t>bladgroenkorrels</a:t>
            </a:r>
            <a:r>
              <a:rPr lang="nl-NL" sz="2400" dirty="0" smtClean="0"/>
              <a:t> in de bladeren zijn belangrijk voor een plant, die wil de boom bewaren.</a:t>
            </a:r>
          </a:p>
          <a:p>
            <a:r>
              <a:rPr lang="nl-NL" sz="2400" dirty="0" smtClean="0"/>
              <a:t>De boom haalt de </a:t>
            </a:r>
            <a:r>
              <a:rPr lang="nl-NL" sz="2400" dirty="0" err="1" smtClean="0"/>
              <a:t>bladgroenkorrels</a:t>
            </a:r>
            <a:r>
              <a:rPr lang="nl-NL" sz="2400" dirty="0" smtClean="0"/>
              <a:t> uit de bladeren en brengt ze naar de takken en stam.</a:t>
            </a:r>
          </a:p>
          <a:p>
            <a:r>
              <a:rPr lang="nl-NL" sz="2400" dirty="0" smtClean="0"/>
              <a:t>In de bladeren blijven kleurstofkorrels over: rood, geel, bruin.</a:t>
            </a:r>
          </a:p>
          <a:p>
            <a:pPr marL="0" indent="0">
              <a:buNone/>
            </a:pPr>
            <a:r>
              <a:rPr lang="nl-NL" sz="2400" dirty="0"/>
              <a:t>	</a:t>
            </a:r>
            <a:r>
              <a:rPr lang="nl-NL" sz="2400" dirty="0" smtClean="0"/>
              <a:t>Die waren er al maar je zag ze niet door het groen in het blad.</a:t>
            </a:r>
            <a:endParaRPr lang="nl-NL" sz="24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055100" y="2887122"/>
            <a:ext cx="3987800" cy="192005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1199" y="5193348"/>
            <a:ext cx="1524000" cy="12954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700" y="5141596"/>
            <a:ext cx="2199145" cy="1649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6240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28</TotalTime>
  <Words>186</Words>
  <Application>Microsoft Office PowerPoint</Application>
  <PresentationFormat>Breedbeeld</PresentationFormat>
  <Paragraphs>22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Comic Sans MS</vt:lpstr>
      <vt:lpstr>Wingdings 3</vt:lpstr>
      <vt:lpstr>Ion</vt:lpstr>
      <vt:lpstr>Hoe overleven bomen de winter?</vt:lpstr>
      <vt:lpstr>Wortelharen nemen water op </vt:lpstr>
      <vt:lpstr>Bladeren geven waterdamp af aan de lucht</vt:lpstr>
      <vt:lpstr>Wortels werken niet goed bij een lage temperatuur.</vt:lpstr>
      <vt:lpstr>Bij lage temperatuur </vt:lpstr>
      <vt:lpstr>Waarom krijgen bladeren in de herfst een andere kleur?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Hoe overleven planten de winter?</dc:title>
  <dc:creator>Sandra Sloot - Linder, van</dc:creator>
  <cp:lastModifiedBy>Sloot-van Linder, ATM (Sandra)</cp:lastModifiedBy>
  <cp:revision>8</cp:revision>
  <dcterms:created xsi:type="dcterms:W3CDTF">2015-11-24T13:42:02Z</dcterms:created>
  <dcterms:modified xsi:type="dcterms:W3CDTF">2015-11-30T11:12:37Z</dcterms:modified>
</cp:coreProperties>
</file>