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08B867-18C6-41CF-B466-F15589FC5C9D}" v="7" dt="2025-04-04T06:42:18.6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9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413841-7D0E-4ED5-850C-4305C62235CD}" type="datetimeFigureOut">
              <a:rPr lang="nl-NL" smtClean="0"/>
              <a:t>4-4-2025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DF346-A44A-4795-9EE5-1A420750B1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6871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4611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945E7-12D4-0982-71A4-E1B8783BC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3EE5E2E-235C-B1D4-08E6-5BEEB00EFF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29F4015-7599-9127-13D1-EAF1FB2EA6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E89C8F2-35C1-0DB5-2DC8-984218E8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6806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6236-6447-1B66-7F03-7F4E96A70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E5526C2-9526-5BCA-6745-FADA5CF37A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EB0F16D-E4AB-0C3F-5E0E-9D212EE13C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06487AE-3C65-0DAA-5D4C-B80225F2DB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1819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93D5C-F471-E609-B8FD-A42AB92A1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683FF71-E1D4-748A-3B76-CBE4597718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FBA0A60-3242-85E2-F7AA-CEED795F64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211360B-4890-A201-3E25-4E8E2A9B7A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1984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62F2B-E5FA-4154-DE6B-638CA21E0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C9D1B88-38DA-3292-74FA-89534C9F29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3549340-58CD-1FDE-E8C9-12B4F27B23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DB466BB-2905-555D-0CC7-1E4BA2933C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36816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B6BC4-49B7-C8DB-3B0E-B813CA055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C1D1C79-5426-3756-B861-9B9281C9FD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0EBD984-51F0-3FC1-1A81-35AE104EFA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016C336-AD02-7239-29D0-2495468967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0060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90B3B-295A-72E2-2D72-1C8020027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6A20E55E-C5ED-4919-0A45-90E23CD4DD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8494C85-8243-049F-F9BF-08EE284F24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AA1940F-77BB-7FA1-73EB-04744B33F5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1484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06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2800" dirty="0"/>
              <a:t>Innovaties in gewasverzorging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l-NL" dirty="0"/>
          </a:p>
          <a:p>
            <a:pPr indent="0">
              <a:buNone/>
            </a:pPr>
            <a:r>
              <a:rPr lang="nl-NL" dirty="0"/>
              <a:t>Leerdoel</a:t>
            </a:r>
          </a:p>
          <a:p>
            <a:pPr marL="342900" indent="-342900"/>
            <a:r>
              <a:rPr lang="nl-NL" dirty="0"/>
              <a:t>Je gaat kan minimaal drie innovaties in de gewasverzorging benoemen, beschrijven en verklaren.</a:t>
            </a:r>
          </a:p>
          <a:p>
            <a:pPr marL="342900" indent="-342900"/>
            <a:r>
              <a:rPr lang="nl-NL" dirty="0"/>
              <a:t>Zo krijg je inzicht in hoe innovaties bijdragen aan efficiëntere en duurzamere teelt.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7393FE4-550D-185B-9D93-A1146662A8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897" y="4343316"/>
            <a:ext cx="3392697" cy="193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583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AF10E-1D8A-8E01-FC81-F9392B2C6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0F0C72-C3BA-FC49-6AEC-7C27AD4C8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2800" dirty="0"/>
              <a:t>Innovaties in gewasverzorging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287FCEE-5D15-E310-5E57-8F2AE9601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l-NL" dirty="0"/>
          </a:p>
          <a:p>
            <a:pPr indent="0">
              <a:buNone/>
            </a:pPr>
            <a:r>
              <a:rPr lang="nl-NL" dirty="0"/>
              <a:t>Opdrachtomschrijving</a:t>
            </a:r>
          </a:p>
          <a:p>
            <a:pPr marL="342900" indent="-342900"/>
            <a:r>
              <a:rPr lang="nl-NL" dirty="0"/>
              <a:t>Verdiep je in 3 innovaties in de verzorging van gewassen in tuinbouw of boomteelt.</a:t>
            </a:r>
          </a:p>
          <a:p>
            <a:pPr marL="342900" indent="-342900"/>
            <a:r>
              <a:rPr lang="nl-NL" dirty="0"/>
              <a:t>Beschrijf wat het is, hoe het werkt, wat het oplevert en wat mogelijke nadelen zijn.</a:t>
            </a:r>
          </a:p>
          <a:p>
            <a:pPr marL="342900" indent="-342900"/>
            <a:r>
              <a:rPr lang="nl-NL" dirty="0"/>
              <a:t>Presenteer je bevindingen in een creatieve vorm (bijv. presentatie, </a:t>
            </a:r>
            <a:r>
              <a:rPr lang="nl-NL" dirty="0" err="1"/>
              <a:t>infographic</a:t>
            </a:r>
            <a:r>
              <a:rPr lang="nl-NL" dirty="0"/>
              <a:t> of rapport).</a:t>
            </a:r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A3FF023-5EF8-D595-C620-EFF27719D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899" y="4811862"/>
            <a:ext cx="3165894" cy="180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223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F3F5E-B0F7-24CA-49A1-821DF1B40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2830B0-7489-1594-A1E8-697DD113B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2800" dirty="0"/>
              <a:t>Innovaties in gewasverzorging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E13598D-1E39-5DAB-0025-AECF66F534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2000" y="1753879"/>
            <a:ext cx="774000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Kies drie innovaties</a:t>
            </a:r>
          </a:p>
          <a:p>
            <a:pPr indent="0">
              <a:buNone/>
            </a:pPr>
            <a:r>
              <a:rPr lang="nl-NL" dirty="0"/>
              <a:t>Voorbeelden:</a:t>
            </a:r>
          </a:p>
          <a:p>
            <a:r>
              <a:rPr lang="nl-NL" dirty="0"/>
              <a:t>Slimme irrigatiesystemen</a:t>
            </a:r>
          </a:p>
          <a:p>
            <a:r>
              <a:rPr lang="nl-NL" dirty="0"/>
              <a:t>Precisiebemesting</a:t>
            </a:r>
          </a:p>
          <a:p>
            <a:r>
              <a:rPr lang="nl-NL" dirty="0"/>
              <a:t>Drones voor gewasmonitoring</a:t>
            </a:r>
          </a:p>
          <a:p>
            <a:r>
              <a:rPr lang="nl-NL" dirty="0"/>
              <a:t>Robotisering of automatisering</a:t>
            </a:r>
          </a:p>
          <a:p>
            <a:r>
              <a:rPr lang="nl-NL" dirty="0"/>
              <a:t>Biologische gewasbescherming</a:t>
            </a:r>
          </a:p>
          <a:p>
            <a:r>
              <a:rPr lang="nl-NL" dirty="0"/>
              <a:t>Sensoren in de kas of op het veld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4151624-B9AA-61A3-CD82-C871AEFF35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425" y="4825079"/>
            <a:ext cx="3063815" cy="160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644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E3338-0415-C2C5-D932-5AC7E762E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E84181-8357-509F-6213-32B940EA6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2800" dirty="0"/>
              <a:t>Innovaties in gewasverzorging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3970DAA-8A8E-9399-78A0-2242601CA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l-NL" dirty="0"/>
          </a:p>
          <a:p>
            <a:pPr indent="0">
              <a:buNone/>
            </a:pPr>
            <a:r>
              <a:rPr lang="nl-NL" dirty="0"/>
              <a:t>Voor elke innovatie beschrijf je: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dirty="0"/>
              <a:t>Wat is het?</a:t>
            </a:r>
          </a:p>
          <a:p>
            <a:pPr marL="342900" indent="-342900"/>
            <a:r>
              <a:rPr lang="nl-NL" dirty="0"/>
              <a:t>Hoe werkt het?</a:t>
            </a:r>
          </a:p>
          <a:p>
            <a:pPr marL="342900" indent="-342900"/>
            <a:r>
              <a:rPr lang="nl-NL" dirty="0"/>
              <a:t>Wat is het voordeel voor de teler?</a:t>
            </a:r>
          </a:p>
          <a:p>
            <a:pPr marL="342900" indent="-342900"/>
            <a:r>
              <a:rPr lang="nl-NL" dirty="0"/>
              <a:t>Wat zijn mogelijke nadelen of aandachtspunten?</a:t>
            </a:r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19F0616-D568-62E7-3552-0A8E8636E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4852" y="4556603"/>
            <a:ext cx="3640347" cy="204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246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63220-C734-4D6C-E22C-8386C7EA8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E853ED-A287-1AF3-EE91-914D703D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2800" dirty="0"/>
              <a:t>Innovaties in gewasverzorging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1F031FF-F013-BBC4-E1BE-25D3DBFBD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l-NL" dirty="0"/>
          </a:p>
          <a:p>
            <a:pPr indent="0">
              <a:buNone/>
            </a:pPr>
            <a:r>
              <a:rPr lang="nl-NL" dirty="0"/>
              <a:t>Verwerk je bevindingen</a:t>
            </a:r>
          </a:p>
          <a:p>
            <a:pPr marL="342900" indent="-342900"/>
            <a:r>
              <a:rPr lang="nl-NL" dirty="0"/>
              <a:t>Maak een presentatie, </a:t>
            </a:r>
            <a:r>
              <a:rPr lang="nl-NL" dirty="0" err="1"/>
              <a:t>infographic</a:t>
            </a:r>
            <a:r>
              <a:rPr lang="nl-NL" dirty="0"/>
              <a:t> of rapport (± 1 A4 per innovatie)</a:t>
            </a:r>
          </a:p>
          <a:p>
            <a:pPr marL="342900" indent="-342900"/>
            <a:r>
              <a:rPr lang="nl-NL" dirty="0"/>
              <a:t>Gebruik duidelijke taal en afbeeldingen</a:t>
            </a:r>
          </a:p>
          <a:p>
            <a:pPr marL="342900" indent="-342900"/>
            <a:r>
              <a:rPr lang="nl-NL" dirty="0"/>
              <a:t>Gebruik minstens twee betrouwbare bronnen</a:t>
            </a:r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0BFCB17-2B51-74CA-4D30-395A35D839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5852" y="4152809"/>
            <a:ext cx="3694251" cy="199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72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8D969-8A93-91C2-90FA-B7763477F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FDBAFA-CC30-C55D-1A84-8506570E3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2800" dirty="0"/>
              <a:t>Innovaties in gewasverzorging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22B4F68-4F4E-C973-29C7-D23194CE04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Conclusie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dirty="0"/>
              <a:t>Welke innovatie vind jij het meest interessant?</a:t>
            </a:r>
          </a:p>
          <a:p>
            <a:pPr marL="342900" indent="-342900"/>
            <a:r>
              <a:rPr lang="nl-NL" dirty="0"/>
              <a:t>Waarom?</a:t>
            </a:r>
          </a:p>
          <a:p>
            <a:pPr marL="342900" indent="-342900"/>
            <a:r>
              <a:rPr lang="nl-NL" dirty="0"/>
              <a:t>Zou jij dit toepassen op je eigen bedrijf?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E158BDC-CB41-56B0-7C51-9812EC56E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304" y="3903669"/>
            <a:ext cx="3680964" cy="244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19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EB605-90BA-48E9-50E8-02D886062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7F5BAE-70D1-484C-C4FA-F4B55CF63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2800" dirty="0"/>
              <a:t>Innovaties in gewasverzorging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8E4A77D-1958-80FD-5655-CEFD4E4DD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Beoordelingscriteria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dirty="0"/>
              <a:t>Juistheid en volledigheid van de inhoud</a:t>
            </a:r>
          </a:p>
          <a:p>
            <a:pPr marL="342900" indent="-342900"/>
            <a:r>
              <a:rPr lang="nl-NL" dirty="0"/>
              <a:t>Duidelijke uitleg in eigen woorden</a:t>
            </a:r>
          </a:p>
          <a:p>
            <a:pPr marL="342900" indent="-342900"/>
            <a:r>
              <a:rPr lang="nl-NL" dirty="0"/>
              <a:t>Gebruik van bronnen</a:t>
            </a:r>
          </a:p>
          <a:p>
            <a:pPr marL="342900" indent="-342900"/>
            <a:r>
              <a:rPr lang="nl-NL" dirty="0"/>
              <a:t>Verzorgd eindproduct</a:t>
            </a:r>
          </a:p>
          <a:p>
            <a:pPr marL="342900" indent="-342900"/>
            <a:r>
              <a:rPr lang="nl-NL" dirty="0"/>
              <a:t>Persoonlijke reflectie</a:t>
            </a:r>
          </a:p>
          <a:p>
            <a:pPr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3A41026-C3AA-ADE0-A3A1-0C1E50CB2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5507" y="4500825"/>
            <a:ext cx="25717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46747"/>
      </p:ext>
    </p:extLst>
  </p:cSld>
  <p:clrMapOvr>
    <a:masterClrMapping/>
  </p:clrMapOvr>
</p:sld>
</file>

<file path=ppt/theme/theme1.xml><?xml version="1.0" encoding="utf-8"?>
<a:theme xmlns:a="http://schemas.openxmlformats.org/drawingml/2006/main" name="Achtergroen PP van zone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htergroen PP van zone" id="{675F9B1A-8E97-4866-B654-6E773CF2DE0C}" vid="{D9F01F32-646D-4132-95FB-6653F27EA7E4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cb1c85b-b197-48cd-8bb1-fe9e9ee0096b">
      <Terms xmlns="http://schemas.microsoft.com/office/infopath/2007/PartnerControls"/>
    </lcf76f155ced4ddcb4097134ff3c332f>
    <TaxCatchAll xmlns="414a8a67-acf6-4b09-bb49-f84330b442d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16" ma:contentTypeDescription="Een nieuw document maken." ma:contentTypeScope="" ma:versionID="7fe18b1a06a904c6259f887bdd1a3996">
  <xsd:schema xmlns:xsd="http://www.w3.org/2001/XMLSchema" xmlns:xs="http://www.w3.org/2001/XMLSchema" xmlns:p="http://schemas.microsoft.com/office/2006/metadata/properties" xmlns:ns2="2cb1c85b-b197-48cd-8bb1-fe9e9ee0096b" xmlns:ns3="414a8a67-acf6-4b09-bb49-f84330b442d7" xmlns:ns4="5ad07612-1080-49cf-8fb2-28e7c3022d9a" targetNamespace="http://schemas.microsoft.com/office/2006/metadata/properties" ma:root="true" ma:fieldsID="0898b0b63e522cea48b096f21a662b8a" ns2:_="" ns3:_="" ns4:_="">
    <xsd:import namespace="2cb1c85b-b197-48cd-8bb1-fe9e9ee0096b"/>
    <xsd:import namespace="414a8a67-acf6-4b09-bb49-f84330b442d7"/>
    <xsd:import namespace="5ad07612-1080-49cf-8fb2-28e7c3022d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4:SharedWithUsers" minOccurs="0"/>
                <xsd:element ref="ns4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ec6a8442-1569-46a6-a14f-f23e9ec9d84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4a8a67-acf6-4b09-bb49-f84330b442d7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248ea8ce-d6d7-4c67-93d5-dcdb41321123}" ma:internalName="TaxCatchAll" ma:showField="CatchAllData" ma:web="5ad07612-1080-49cf-8fb2-28e7c3022d9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d07612-1080-49cf-8fb2-28e7c3022d9a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95E054-A4D1-494E-8569-2006FB09F6F4}">
  <ds:schemaRefs>
    <ds:schemaRef ds:uri="http://schemas.openxmlformats.org/package/2006/metadata/core-properties"/>
    <ds:schemaRef ds:uri="http://schemas.microsoft.com/office/2006/documentManagement/types"/>
    <ds:schemaRef ds:uri="915d7cad-3e71-4cea-95bb-ac32222adf06"/>
    <ds:schemaRef ds:uri="http://www.w3.org/XML/1998/namespace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82ac19c3-1cff-4f70-a585-2de21a3866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65929FC-507C-4225-ADC4-799D2B4F0F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8F0766-FD55-4510-9F80-4619213AF63F}"/>
</file>

<file path=docProps/app.xml><?xml version="1.0" encoding="utf-8"?>
<Properties xmlns="http://schemas.openxmlformats.org/officeDocument/2006/extended-properties" xmlns:vt="http://schemas.openxmlformats.org/officeDocument/2006/docPropsVTypes">
  <Template>Achtergroen PP van zone</Template>
  <TotalTime>95</TotalTime>
  <Words>226</Words>
  <Application>Microsoft Office PowerPoint</Application>
  <PresentationFormat>Breedbeeld</PresentationFormat>
  <Paragraphs>55</Paragraphs>
  <Slides>8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1" baseType="lpstr">
      <vt:lpstr>Arial</vt:lpstr>
      <vt:lpstr>Calibri</vt:lpstr>
      <vt:lpstr>Achtergroen PP van zone</vt:lpstr>
      <vt:lpstr>PowerPoint-presentatie</vt:lpstr>
      <vt:lpstr>Innovaties in gewasverzorging</vt:lpstr>
      <vt:lpstr>Innovaties in gewasverzorging</vt:lpstr>
      <vt:lpstr>Innovaties in gewasverzorging</vt:lpstr>
      <vt:lpstr>Innovaties in gewasverzorging</vt:lpstr>
      <vt:lpstr>Innovaties in gewasverzorging</vt:lpstr>
      <vt:lpstr>Innovaties in gewasverzorging</vt:lpstr>
      <vt:lpstr>Innovaties in gewasverzorging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Bertus Boer</dc:creator>
  <cp:lastModifiedBy>Ben Nienhuis</cp:lastModifiedBy>
  <cp:revision>4</cp:revision>
  <dcterms:created xsi:type="dcterms:W3CDTF">2021-01-11T10:50:43Z</dcterms:created>
  <dcterms:modified xsi:type="dcterms:W3CDTF">2025-04-04T06:43:44Z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0x010100F4FEFE2E46C86D4A9898CCC49B418B36</vt:lpwstr>
  </property>
</Properties>
</file>