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330" r:id="rId2"/>
    <p:sldId id="338" r:id="rId3"/>
    <p:sldId id="332" r:id="rId4"/>
    <p:sldId id="333" r:id="rId5"/>
    <p:sldId id="334" r:id="rId6"/>
    <p:sldId id="335" r:id="rId7"/>
    <p:sldId id="336" r:id="rId8"/>
    <p:sldId id="337" r:id="rId9"/>
  </p:sldIdLst>
  <p:sldSz cx="9144000" cy="6858000" type="screen4x3"/>
  <p:notesSz cx="6669088" cy="9872663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ijl, gemiddeld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88" autoAdjust="0"/>
    <p:restoredTop sz="94624" autoAdjust="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9938" cy="49534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quarter" idx="1"/>
          </p:nvPr>
        </p:nvSpPr>
        <p:spPr>
          <a:xfrm>
            <a:off x="3777607" y="0"/>
            <a:ext cx="2889938" cy="49534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62D491-F6B7-435A-90C8-2D195876AEAD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2"/>
          </p:nvPr>
        </p:nvSpPr>
        <p:spPr>
          <a:xfrm>
            <a:off x="0" y="9377317"/>
            <a:ext cx="2889938" cy="49534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777607" y="9377317"/>
            <a:ext cx="2889938" cy="49534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887A346-EFBE-46CD-A11C-14BDE5418409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199238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9938" cy="49534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777607" y="0"/>
            <a:ext cx="2889938" cy="49534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F0C1EA5-CA57-45F3-BC0D-C27DF1B6C5FF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14425" y="1233488"/>
            <a:ext cx="4440238" cy="33321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66909" y="4751219"/>
            <a:ext cx="5335270" cy="38873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9377317"/>
            <a:ext cx="2889938" cy="49534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777607" y="9377317"/>
            <a:ext cx="2889938" cy="49534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00B107C-10C8-4663-840F-38DEE8B13666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283885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62BB041-2D5D-4405-8603-231D783B80C8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72828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pPr/>
              <a:t>11-5-2017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dt" sz="quarter" idx="10"/>
          </p:nvPr>
        </p:nvSpPr>
        <p:spPr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>
              <a:defRPr/>
            </a:pPr>
            <a:fld id="{564605DF-A2E7-4D46-ACB2-3EB8842107FA}" type="datetime2">
              <a:rPr lang="nl-NL"/>
              <a:pPr>
                <a:defRPr/>
              </a:pPr>
              <a:t>donderdag 11 mei 2017</a:t>
            </a:fld>
            <a:endParaRPr lang="nl-NL"/>
          </a:p>
        </p:txBody>
      </p:sp>
      <p:sp>
        <p:nvSpPr>
          <p:cNvPr id="7171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979712" y="1582738"/>
            <a:ext cx="5628555" cy="2303462"/>
          </a:xfrm>
        </p:spPr>
        <p:txBody>
          <a:bodyPr/>
          <a:lstStyle/>
          <a:p>
            <a:pPr eaLnBrk="1" hangingPunct="1"/>
            <a:r>
              <a:rPr lang="nl-NL" altLang="nl-NL" sz="4800" b="0" dirty="0" smtClean="0"/>
              <a:t>Voedergewassen</a:t>
            </a:r>
          </a:p>
        </p:txBody>
      </p:sp>
      <p:sp>
        <p:nvSpPr>
          <p:cNvPr id="7172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endParaRPr lang="nl-NL" altLang="nl-NL" sz="2000" b="0" i="1" dirty="0" smtClean="0"/>
          </a:p>
        </p:txBody>
      </p:sp>
    </p:spTree>
    <p:extLst>
      <p:ext uri="{BB962C8B-B14F-4D97-AF65-F5344CB8AC3E}">
        <p14:creationId xmlns:p14="http://schemas.microsoft.com/office/powerpoint/2010/main" val="5049803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Toets </a:t>
            </a:r>
          </a:p>
          <a:p>
            <a:r>
              <a:rPr lang="nl-NL" dirty="0" smtClean="0"/>
              <a:t>Portfolio </a:t>
            </a:r>
          </a:p>
          <a:p>
            <a:r>
              <a:rPr lang="nl-NL" dirty="0" smtClean="0"/>
              <a:t>Tentoonstelling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17045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Voedergewas = gewas dat voornamelijk geteeld wordt voor veevoeding 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 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ABFF6BF-BC1E-417A-9B90-7B07A632FF4E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516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Soorten voedergewassen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63760" y="1484784"/>
            <a:ext cx="7773988" cy="3384376"/>
          </a:xfrm>
        </p:spPr>
        <p:txBody>
          <a:bodyPr numCol="2">
            <a:normAutofit fontScale="77500" lnSpcReduction="20000"/>
          </a:bodyPr>
          <a:lstStyle/>
          <a:p>
            <a:r>
              <a:rPr lang="nl-NL" sz="3300" dirty="0" smtClean="0"/>
              <a:t>Snijmaïs </a:t>
            </a:r>
          </a:p>
          <a:p>
            <a:r>
              <a:rPr lang="nl-NL" sz="3300" dirty="0" smtClean="0"/>
              <a:t>Engels raaigras</a:t>
            </a:r>
          </a:p>
          <a:p>
            <a:r>
              <a:rPr lang="nl-NL" sz="3300" dirty="0" err="1" smtClean="0"/>
              <a:t>Timothee</a:t>
            </a:r>
            <a:r>
              <a:rPr lang="nl-NL" sz="3300" dirty="0" smtClean="0"/>
              <a:t> </a:t>
            </a:r>
          </a:p>
          <a:p>
            <a:r>
              <a:rPr lang="nl-NL" sz="3300" dirty="0" smtClean="0"/>
              <a:t>Korrelmaïs</a:t>
            </a:r>
          </a:p>
          <a:p>
            <a:r>
              <a:rPr lang="nl-NL" sz="3300" dirty="0" smtClean="0"/>
              <a:t>CCM</a:t>
            </a:r>
          </a:p>
          <a:p>
            <a:r>
              <a:rPr lang="nl-NL" sz="3300" dirty="0" smtClean="0"/>
              <a:t>Italiaans raaigras</a:t>
            </a:r>
          </a:p>
          <a:p>
            <a:endParaRPr lang="nl-NL" sz="3300" dirty="0"/>
          </a:p>
          <a:p>
            <a:pPr marL="0" indent="0">
              <a:buNone/>
            </a:pPr>
            <a:endParaRPr lang="nl-NL" sz="3300" dirty="0" smtClean="0"/>
          </a:p>
          <a:p>
            <a:r>
              <a:rPr lang="nl-NL" sz="3300" dirty="0" smtClean="0"/>
              <a:t>Luzerne </a:t>
            </a:r>
          </a:p>
          <a:p>
            <a:r>
              <a:rPr lang="nl-NL" sz="3300" dirty="0" smtClean="0"/>
              <a:t>Lupinen </a:t>
            </a:r>
          </a:p>
          <a:p>
            <a:r>
              <a:rPr lang="nl-NL" sz="3300" dirty="0" smtClean="0"/>
              <a:t>Aardappelen </a:t>
            </a:r>
          </a:p>
          <a:p>
            <a:r>
              <a:rPr lang="nl-NL" sz="3300" dirty="0" smtClean="0"/>
              <a:t>Voederbieten  </a:t>
            </a:r>
          </a:p>
          <a:p>
            <a:r>
              <a:rPr lang="nl-NL" sz="3300" dirty="0" smtClean="0"/>
              <a:t>Erwten </a:t>
            </a:r>
          </a:p>
          <a:p>
            <a:r>
              <a:rPr lang="nl-NL" sz="3300" dirty="0" smtClean="0"/>
              <a:t>Soja </a:t>
            </a:r>
          </a:p>
          <a:p>
            <a:endParaRPr lang="nl-NL" dirty="0" smtClean="0"/>
          </a:p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ABFF6BF-BC1E-417A-9B90-7B07A632FF4E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6361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5536" y="485775"/>
            <a:ext cx="7773988" cy="1143000"/>
          </a:xfrm>
        </p:spPr>
        <p:txBody>
          <a:bodyPr/>
          <a:lstStyle/>
          <a:p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971600" y="1196752"/>
            <a:ext cx="7715200" cy="4929411"/>
          </a:xfrm>
        </p:spPr>
        <p:txBody>
          <a:bodyPr/>
          <a:lstStyle/>
          <a:p>
            <a:pPr>
              <a:defRPr/>
            </a:pPr>
            <a:r>
              <a:rPr lang="nl-NL" dirty="0"/>
              <a:t>Totaal areaal cultuurgrond 1,8 miljoen hectare waarvan 1,2 miljoen hectare ruwvoeders </a:t>
            </a:r>
          </a:p>
          <a:p>
            <a:pPr>
              <a:defRPr/>
            </a:pPr>
            <a:r>
              <a:rPr lang="nl-NL" dirty="0"/>
              <a:t>Door de jaren heen flinke daling van 100.000</a:t>
            </a:r>
          </a:p>
          <a:p>
            <a:pPr>
              <a:defRPr/>
            </a:pPr>
            <a:r>
              <a:rPr lang="nl-NL" dirty="0"/>
              <a:t>Snijmaïs blijft stabiel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ABFF6BF-BC1E-417A-9B90-7B07A632FF4E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108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ABFF6BF-BC1E-417A-9B90-7B07A632FF4E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pic>
        <p:nvPicPr>
          <p:cNvPr id="65538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115616" y="1340768"/>
            <a:ext cx="6617924" cy="51390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9788396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Telen van gewas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Rassenkeuze </a:t>
            </a:r>
          </a:p>
          <a:p>
            <a:r>
              <a:rPr lang="nl-NL" dirty="0" smtClean="0"/>
              <a:t>Bodem </a:t>
            </a:r>
          </a:p>
          <a:p>
            <a:r>
              <a:rPr lang="nl-NL" dirty="0" smtClean="0"/>
              <a:t>Teeltplan </a:t>
            </a:r>
          </a:p>
          <a:p>
            <a:r>
              <a:rPr lang="nl-NL" dirty="0" smtClean="0"/>
              <a:t>Grondbewerking en bemesting </a:t>
            </a:r>
          </a:p>
          <a:p>
            <a:r>
              <a:rPr lang="nl-NL" dirty="0" smtClean="0"/>
              <a:t>Verzorging gewas </a:t>
            </a:r>
          </a:p>
          <a:p>
            <a:r>
              <a:rPr lang="nl-NL" dirty="0" smtClean="0"/>
              <a:t>Oogst</a:t>
            </a:r>
          </a:p>
          <a:p>
            <a:r>
              <a:rPr lang="nl-NL" dirty="0" smtClean="0"/>
              <a:t>Opslag </a:t>
            </a:r>
          </a:p>
          <a:p>
            <a:endParaRPr lang="nl-NL" dirty="0" smtClean="0"/>
          </a:p>
          <a:p>
            <a:pPr>
              <a:buNone/>
            </a:pPr>
            <a:r>
              <a:rPr lang="nl-NL" dirty="0" smtClean="0"/>
              <a:t>Uiteindelijk de opbrengst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ABFF6BF-BC1E-417A-9B90-7B07A632FF4E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8666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allAtOnce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 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73565" y="1844824"/>
            <a:ext cx="3466728" cy="4113212"/>
          </a:xfrm>
        </p:spPr>
        <p:txBody>
          <a:bodyPr>
            <a:normAutofit/>
          </a:bodyPr>
          <a:lstStyle/>
          <a:p>
            <a:r>
              <a:rPr lang="nl-NL" sz="2400" dirty="0" smtClean="0"/>
              <a:t>Snijmaïs </a:t>
            </a:r>
          </a:p>
          <a:p>
            <a:r>
              <a:rPr lang="nl-NL" sz="2400" dirty="0" smtClean="0"/>
              <a:t>Engels raaigras</a:t>
            </a:r>
          </a:p>
          <a:p>
            <a:r>
              <a:rPr lang="nl-NL" sz="2400" dirty="0" smtClean="0"/>
              <a:t>Korrelmaïs</a:t>
            </a:r>
          </a:p>
          <a:p>
            <a:r>
              <a:rPr lang="nl-NL" sz="2400" dirty="0" smtClean="0"/>
              <a:t>CCM</a:t>
            </a:r>
          </a:p>
          <a:p>
            <a:r>
              <a:rPr lang="nl-NL" sz="2400" dirty="0" smtClean="0"/>
              <a:t>Italiaans raaigras</a:t>
            </a:r>
          </a:p>
          <a:p>
            <a:r>
              <a:rPr lang="nl-NL" sz="2400" dirty="0" smtClean="0"/>
              <a:t>Aardappelen </a:t>
            </a:r>
          </a:p>
          <a:p>
            <a:r>
              <a:rPr lang="nl-NL" sz="2400" dirty="0" smtClean="0"/>
              <a:t>Voederbieten  </a:t>
            </a:r>
          </a:p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ABFF6BF-BC1E-417A-9B90-7B07A632FF4E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  <p:sp>
        <p:nvSpPr>
          <p:cNvPr id="5" name="Tekstvak 4"/>
          <p:cNvSpPr txBox="1"/>
          <p:nvPr/>
        </p:nvSpPr>
        <p:spPr>
          <a:xfrm>
            <a:off x="4572000" y="1916113"/>
            <a:ext cx="4968552" cy="29546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nl-NL" sz="21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Eigenschappen gewas</a:t>
            </a:r>
          </a:p>
          <a:p>
            <a:pPr algn="l">
              <a:buFont typeface="Arial" pitchFamily="34" charset="0"/>
              <a:buChar char="•"/>
            </a:pPr>
            <a:r>
              <a:rPr lang="nl-NL" sz="21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Bodem </a:t>
            </a:r>
          </a:p>
          <a:p>
            <a:pPr algn="l">
              <a:buFont typeface="Arial" pitchFamily="34" charset="0"/>
              <a:buChar char="•"/>
            </a:pPr>
            <a:r>
              <a:rPr lang="nl-NL" sz="21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Wanneer zaaien</a:t>
            </a:r>
          </a:p>
          <a:p>
            <a:pPr algn="l">
              <a:buFont typeface="Arial" pitchFamily="34" charset="0"/>
              <a:buChar char="•"/>
            </a:pPr>
            <a:r>
              <a:rPr lang="nl-NL" sz="21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Grondbewerking en bemesting </a:t>
            </a:r>
          </a:p>
          <a:p>
            <a:pPr algn="l">
              <a:buFont typeface="Arial" pitchFamily="34" charset="0"/>
              <a:buChar char="•"/>
            </a:pPr>
            <a:r>
              <a:rPr lang="nl-NL" sz="2100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nl-NL" sz="21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Verzorging gewas </a:t>
            </a:r>
          </a:p>
          <a:p>
            <a:pPr algn="l">
              <a:buFont typeface="Arial" pitchFamily="34" charset="0"/>
              <a:buChar char="•"/>
            </a:pPr>
            <a:r>
              <a:rPr lang="nl-NL" sz="21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Oogst</a:t>
            </a:r>
          </a:p>
          <a:p>
            <a:pPr algn="l">
              <a:buFont typeface="Arial" pitchFamily="34" charset="0"/>
              <a:buChar char="•"/>
            </a:pPr>
            <a:r>
              <a:rPr lang="nl-NL" sz="21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Opslag </a:t>
            </a:r>
          </a:p>
          <a:p>
            <a:pPr algn="l">
              <a:buFont typeface="Arial" pitchFamily="34" charset="0"/>
              <a:buChar char="•"/>
            </a:pPr>
            <a:r>
              <a:rPr lang="nl-NL" sz="2100" dirty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nl-NL" sz="21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Opbrengsten </a:t>
            </a:r>
          </a:p>
          <a:p>
            <a:endParaRPr lang="nl-NL" dirty="0"/>
          </a:p>
        </p:txBody>
      </p:sp>
      <p:sp>
        <p:nvSpPr>
          <p:cNvPr id="6" name="Rechthoek 5"/>
          <p:cNvSpPr/>
          <p:nvPr/>
        </p:nvSpPr>
        <p:spPr>
          <a:xfrm>
            <a:off x="971600" y="980728"/>
            <a:ext cx="765353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dirty="0"/>
              <a:t>Zorg dat je van de onderstaande voedergewassen in een schema zet met de bijbehorende eigenschappen, zoals in de les besproken is. </a:t>
            </a:r>
          </a:p>
        </p:txBody>
      </p:sp>
    </p:spTree>
    <p:extLst>
      <p:ext uri="{BB962C8B-B14F-4D97-AF65-F5344CB8AC3E}">
        <p14:creationId xmlns:p14="http://schemas.microsoft.com/office/powerpoint/2010/main" val="15792686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4877</TotalTime>
  <Words>131</Words>
  <Application>Microsoft Office PowerPoint</Application>
  <PresentationFormat>Diavoorstelling (4:3)</PresentationFormat>
  <Paragraphs>61</Paragraphs>
  <Slides>8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Calibri</vt:lpstr>
      <vt:lpstr>Verdana</vt:lpstr>
      <vt:lpstr>Kantoorthema</vt:lpstr>
      <vt:lpstr>Voedergewassen</vt:lpstr>
      <vt:lpstr>PowerPoint-presentatie</vt:lpstr>
      <vt:lpstr>PowerPoint-presentatie</vt:lpstr>
      <vt:lpstr>Soorten voedergewassen</vt:lpstr>
      <vt:lpstr> </vt:lpstr>
      <vt:lpstr>PowerPoint-presentatie</vt:lpstr>
      <vt:lpstr>Telen van gewas</vt:lpstr>
      <vt:lpstr> Opdracht</vt:lpstr>
    </vt:vector>
  </TitlesOfParts>
  <Company>Helicon Opleidingen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Carolien Sengers</cp:lastModifiedBy>
  <cp:revision>136</cp:revision>
  <cp:lastPrinted>2014-09-10T07:45:02Z</cp:lastPrinted>
  <dcterms:created xsi:type="dcterms:W3CDTF">2013-11-15T15:05:42Z</dcterms:created>
  <dcterms:modified xsi:type="dcterms:W3CDTF">2017-05-11T10:50:49Z</dcterms:modified>
</cp:coreProperties>
</file>

<file path=docProps/thumbnail.jpeg>
</file>