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23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572B971-0710-4391-B83D-424C139E999C}" type="datetimeFigureOut">
              <a:rPr lang="nl-NL" smtClean="0"/>
              <a:t>11-9-2015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572B971-0710-4391-B83D-424C139E999C}" type="datetimeFigureOut">
              <a:rPr lang="nl-NL" smtClean="0"/>
              <a:t>11-9-2015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572B971-0710-4391-B83D-424C139E999C}" type="datetimeFigureOut">
              <a:rPr lang="nl-NL" smtClean="0"/>
              <a:t>11-9-2015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572B971-0710-4391-B83D-424C139E999C}" type="datetimeFigureOut">
              <a:rPr lang="nl-NL" smtClean="0"/>
              <a:t>11-9-2015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72B971-0710-4391-B83D-424C139E999C}" type="datetimeFigureOut">
              <a:rPr lang="nl-NL" smtClean="0"/>
              <a:t>11-9-2015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72B971-0710-4391-B83D-424C139E999C}" type="datetimeFigureOut">
              <a:rPr lang="nl-NL" smtClean="0"/>
              <a:t>11-9-2015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693812-D240-407C-9124-4CAD05FBA2B0}"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0000"/>
          </a:srgb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72B971-0710-4391-B83D-424C139E999C}" type="datetimeFigureOut">
              <a:rPr lang="nl-NL" smtClean="0"/>
              <a:t>11-9-2015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93812-D240-407C-9124-4CAD05FBA2B0}"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teleblik.nl/media/6742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548680"/>
            <a:ext cx="7920880" cy="2046089"/>
          </a:xfrm>
          <a:solidFill>
            <a:srgbClr val="00B0F0"/>
          </a:solidFill>
        </p:spPr>
        <p:txBody>
          <a:bodyPr>
            <a:normAutofit fontScale="90000"/>
          </a:bodyPr>
          <a:lstStyle/>
          <a:p>
            <a:r>
              <a:rPr lang="nl-NL" dirty="0" smtClean="0"/>
              <a:t>Thema 1</a:t>
            </a:r>
            <a:br>
              <a:rPr lang="nl-NL" dirty="0" smtClean="0"/>
            </a:br>
            <a:r>
              <a:rPr lang="nl-NL" dirty="0" smtClean="0"/>
              <a:t>Basisstof 2 </a:t>
            </a:r>
            <a:br>
              <a:rPr lang="nl-NL" dirty="0" smtClean="0"/>
            </a:br>
            <a:r>
              <a:rPr lang="nl-NL" dirty="0" smtClean="0"/>
              <a:t>tekenen</a:t>
            </a:r>
            <a:endParaRPr lang="nl-NL" dirty="0"/>
          </a:p>
        </p:txBody>
      </p:sp>
      <p:sp>
        <p:nvSpPr>
          <p:cNvPr id="3" name="Ondertitel 2"/>
          <p:cNvSpPr>
            <a:spLocks noGrp="1"/>
          </p:cNvSpPr>
          <p:nvPr>
            <p:ph type="subTitle" idx="1"/>
          </p:nvPr>
        </p:nvSpPr>
        <p:spPr>
          <a:xfrm>
            <a:off x="1331640" y="2708920"/>
            <a:ext cx="6400800" cy="766936"/>
          </a:xfrm>
          <a:solidFill>
            <a:srgbClr val="002060"/>
          </a:solidFill>
        </p:spPr>
        <p:txBody>
          <a:bodyPr/>
          <a:lstStyle/>
          <a:p>
            <a:r>
              <a:rPr lang="nl-NL" dirty="0" smtClean="0">
                <a:solidFill>
                  <a:schemeClr val="bg1"/>
                </a:solidFill>
              </a:rPr>
              <a:t>Hoe maak je biologische tekeningen?</a:t>
            </a:r>
            <a:endParaRPr lang="nl-NL" dirty="0">
              <a:solidFill>
                <a:schemeClr val="bg1"/>
              </a:solidFill>
            </a:endParaRPr>
          </a:p>
        </p:txBody>
      </p:sp>
      <p:pic>
        <p:nvPicPr>
          <p:cNvPr id="19458" name="Picture 2" descr="https://s-media-cache-ak0.pinimg.com/236x/03/ee/7a/03ee7a8654b9922a1ae874c54f866561.jpg"/>
          <p:cNvPicPr>
            <a:picLocks noChangeAspect="1" noChangeArrowheads="1"/>
          </p:cNvPicPr>
          <p:nvPr/>
        </p:nvPicPr>
        <p:blipFill>
          <a:blip r:embed="rId2" cstate="print"/>
          <a:srcRect/>
          <a:stretch>
            <a:fillRect/>
          </a:stretch>
        </p:blipFill>
        <p:spPr bwMode="auto">
          <a:xfrm>
            <a:off x="5004048" y="3861048"/>
            <a:ext cx="1819275" cy="2514600"/>
          </a:xfrm>
          <a:prstGeom prst="rect">
            <a:avLst/>
          </a:prstGeom>
          <a:noFill/>
        </p:spPr>
      </p:pic>
      <p:pic>
        <p:nvPicPr>
          <p:cNvPr id="19460" name="Picture 4" descr="http://www.triangelaalten.nl/portals/vecaal/triangel/images/Openbaar/Algemeen/tekenen.jpg"/>
          <p:cNvPicPr>
            <a:picLocks noChangeAspect="1" noChangeArrowheads="1"/>
          </p:cNvPicPr>
          <p:nvPr/>
        </p:nvPicPr>
        <p:blipFill>
          <a:blip r:embed="rId3" cstate="print"/>
          <a:srcRect/>
          <a:stretch>
            <a:fillRect/>
          </a:stretch>
        </p:blipFill>
        <p:spPr bwMode="auto">
          <a:xfrm>
            <a:off x="1907704" y="4077072"/>
            <a:ext cx="1905000" cy="1905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normAutofit fontScale="90000"/>
          </a:bodyPr>
          <a:lstStyle/>
          <a:p>
            <a:r>
              <a:rPr lang="nl-NL" dirty="0" smtClean="0"/>
              <a:t>Opdracht: vrucht tekenen</a:t>
            </a:r>
            <a:br>
              <a:rPr lang="nl-NL" dirty="0" smtClean="0"/>
            </a:br>
            <a:r>
              <a:rPr lang="nl-NL" sz="3100" dirty="0" smtClean="0">
                <a:solidFill>
                  <a:srgbClr val="FF0000"/>
                </a:solidFill>
              </a:rPr>
              <a:t>Begin met alles boven aan je blad te schrijven!!</a:t>
            </a:r>
            <a:endParaRPr lang="nl-NL" sz="3100" dirty="0">
              <a:solidFill>
                <a:srgbClr val="FF0000"/>
              </a:solidFill>
            </a:endParaRPr>
          </a:p>
        </p:txBody>
      </p:sp>
      <p:sp>
        <p:nvSpPr>
          <p:cNvPr id="3" name="Tijdelijke aanduiding voor inhoud 2"/>
          <p:cNvSpPr>
            <a:spLocks noGrp="1"/>
          </p:cNvSpPr>
          <p:nvPr>
            <p:ph idx="1"/>
          </p:nvPr>
        </p:nvSpPr>
        <p:spPr/>
        <p:txBody>
          <a:bodyPr>
            <a:normAutofit fontScale="70000" lnSpcReduction="20000"/>
          </a:bodyPr>
          <a:lstStyle/>
          <a:p>
            <a:r>
              <a:rPr lang="nl-NL" b="1" u="sng" dirty="0" smtClean="0"/>
              <a:t>Tekening </a:t>
            </a:r>
            <a:r>
              <a:rPr lang="nl-NL" b="1" u="sng" dirty="0"/>
              <a:t>1</a:t>
            </a:r>
            <a:r>
              <a:rPr lang="nl-NL" dirty="0"/>
              <a:t>: </a:t>
            </a:r>
            <a:r>
              <a:rPr lang="nl-NL" i="1" dirty="0"/>
              <a:t>natuurgetrouwe</a:t>
            </a:r>
            <a:r>
              <a:rPr lang="nl-NL" dirty="0"/>
              <a:t> tekening maken van  het </a:t>
            </a:r>
            <a:r>
              <a:rPr lang="nl-NL" i="1" dirty="0"/>
              <a:t>buitenaanzicht</a:t>
            </a:r>
            <a:r>
              <a:rPr lang="nl-NL" dirty="0"/>
              <a:t> van je vrucht. (Ware grootte of verkleind).</a:t>
            </a:r>
          </a:p>
          <a:p>
            <a:endParaRPr lang="nl-NL" dirty="0"/>
          </a:p>
          <a:p>
            <a:r>
              <a:rPr lang="nl-NL" dirty="0"/>
              <a:t>Spreek vervolgens af met je buurman/vrouw dat één van jullie zijn/haar vrucht in de lengte doorsnijdt, de ander snijdt zijn/haar vrucht dwars door. Een van de helften houdt je zelf, de andere geef je aan je buur. Je hebt nu één halve vrucht die in de lengte is doorgesneden en één halve vrucht die dwars doorgesneden is.</a:t>
            </a:r>
          </a:p>
          <a:p>
            <a:endParaRPr lang="nl-NL" dirty="0"/>
          </a:p>
          <a:p>
            <a:r>
              <a:rPr lang="nl-NL" b="1" u="sng" dirty="0"/>
              <a:t>Tekening 2:</a:t>
            </a:r>
            <a:r>
              <a:rPr lang="nl-NL" dirty="0"/>
              <a:t> </a:t>
            </a:r>
            <a:r>
              <a:rPr lang="nl-NL" i="1" dirty="0" smtClean="0"/>
              <a:t>Schematische</a:t>
            </a:r>
            <a:r>
              <a:rPr lang="nl-NL" dirty="0" smtClean="0"/>
              <a:t> </a:t>
            </a:r>
            <a:r>
              <a:rPr lang="nl-NL" dirty="0"/>
              <a:t>tekening maken van de in de </a:t>
            </a:r>
            <a:r>
              <a:rPr lang="nl-NL" i="1" dirty="0"/>
              <a:t>lengte</a:t>
            </a:r>
            <a:r>
              <a:rPr lang="nl-NL" dirty="0"/>
              <a:t> doorgesneden </a:t>
            </a:r>
            <a:r>
              <a:rPr lang="nl-NL" dirty="0" smtClean="0"/>
              <a:t>vrucht</a:t>
            </a:r>
          </a:p>
          <a:p>
            <a:endParaRPr lang="nl-NL" dirty="0"/>
          </a:p>
          <a:p>
            <a:r>
              <a:rPr lang="nl-NL" b="1" u="sng" dirty="0"/>
              <a:t>Tekening 3: </a:t>
            </a:r>
            <a:r>
              <a:rPr lang="nl-NL" i="1" dirty="0"/>
              <a:t>Schematische</a:t>
            </a:r>
            <a:r>
              <a:rPr lang="nl-NL" dirty="0"/>
              <a:t> tekening maken van de </a:t>
            </a:r>
            <a:r>
              <a:rPr lang="nl-NL" i="1" dirty="0"/>
              <a:t>dwars</a:t>
            </a:r>
            <a:r>
              <a:rPr lang="nl-NL" dirty="0"/>
              <a:t> doorgesneden vrucht</a:t>
            </a:r>
          </a:p>
          <a:p>
            <a:endParaRPr lang="nl-NL" dirty="0"/>
          </a:p>
        </p:txBody>
      </p:sp>
    </p:spTree>
    <p:extLst>
      <p:ext uri="{BB962C8B-B14F-4D97-AF65-F5344CB8AC3E}">
        <p14:creationId xmlns:p14="http://schemas.microsoft.com/office/powerpoint/2010/main" val="532277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normAutofit fontScale="90000"/>
          </a:bodyPr>
          <a:lstStyle/>
          <a:p>
            <a:r>
              <a:rPr lang="nl-NL" b="1" dirty="0" smtClean="0"/>
              <a:t>Huiswerk</a:t>
            </a:r>
            <a:br>
              <a:rPr lang="nl-NL" b="1" dirty="0" smtClean="0"/>
            </a:br>
            <a:r>
              <a:rPr lang="nl-NL" b="1" dirty="0" smtClean="0"/>
              <a:t>voor dinsdag </a:t>
            </a:r>
            <a:r>
              <a:rPr lang="nl-NL" b="1" dirty="0" smtClean="0"/>
              <a:t>15-9/donderdag 17-9</a:t>
            </a:r>
            <a:endParaRPr lang="nl-NL" b="1" dirty="0"/>
          </a:p>
        </p:txBody>
      </p:sp>
      <p:sp>
        <p:nvSpPr>
          <p:cNvPr id="3" name="Tijdelijke aanduiding voor inhoud 2"/>
          <p:cNvSpPr>
            <a:spLocks noGrp="1"/>
          </p:cNvSpPr>
          <p:nvPr>
            <p:ph idx="1"/>
          </p:nvPr>
        </p:nvSpPr>
        <p:spPr>
          <a:xfrm>
            <a:off x="467544" y="2132856"/>
            <a:ext cx="8229600" cy="3124944"/>
          </a:xfrm>
          <a:ln w="9525">
            <a:solidFill>
              <a:schemeClr val="tx1"/>
            </a:solidFill>
          </a:ln>
        </p:spPr>
        <p:txBody>
          <a:bodyPr/>
          <a:lstStyle/>
          <a:p>
            <a:r>
              <a:rPr lang="nl-NL" u="sng" dirty="0" smtClean="0"/>
              <a:t>Lezen:</a:t>
            </a:r>
            <a:r>
              <a:rPr lang="nl-NL" dirty="0" smtClean="0"/>
              <a:t> basisstof 2</a:t>
            </a:r>
            <a:endParaRPr lang="nl-NL" u="sng" dirty="0" smtClean="0"/>
          </a:p>
          <a:p>
            <a:r>
              <a:rPr lang="nl-NL" u="sng" dirty="0" smtClean="0"/>
              <a:t>Maken</a:t>
            </a:r>
            <a:r>
              <a:rPr lang="nl-NL" dirty="0" smtClean="0"/>
              <a:t>: </a:t>
            </a:r>
            <a:r>
              <a:rPr lang="nl-NL" dirty="0" smtClean="0"/>
              <a:t>opdracht 4 (van </a:t>
            </a:r>
            <a:r>
              <a:rPr lang="nl-NL" dirty="0" err="1" smtClean="0"/>
              <a:t>bs</a:t>
            </a:r>
            <a:r>
              <a:rPr lang="nl-NL" dirty="0" smtClean="0"/>
              <a:t> 2)</a:t>
            </a:r>
            <a:endParaRPr lang="nl-NL" dirty="0" smtClean="0"/>
          </a:p>
          <a:p>
            <a:r>
              <a:rPr lang="nl-NL" u="sng" dirty="0" smtClean="0"/>
              <a:t>Meenemen</a:t>
            </a:r>
            <a:r>
              <a:rPr lang="nl-NL" dirty="0" smtClean="0"/>
              <a:t>: </a:t>
            </a:r>
            <a:r>
              <a:rPr lang="nl-NL" dirty="0" smtClean="0"/>
              <a:t>kleurpotloden</a:t>
            </a:r>
            <a:endParaRPr lang="nl-NL" dirty="0" smtClean="0"/>
          </a:p>
          <a:p>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normAutofit fontScale="90000"/>
          </a:bodyPr>
          <a:lstStyle/>
          <a:p>
            <a:r>
              <a:rPr lang="nl-NL" dirty="0" smtClean="0"/>
              <a:t>Klokhuis: </a:t>
            </a:r>
            <a:br>
              <a:rPr lang="nl-NL" dirty="0" smtClean="0"/>
            </a:br>
            <a:r>
              <a:rPr lang="nl-NL" dirty="0" smtClean="0"/>
              <a:t>anatomische tekeningen</a:t>
            </a:r>
            <a:endParaRPr lang="nl-NL" dirty="0"/>
          </a:p>
        </p:txBody>
      </p:sp>
      <p:sp>
        <p:nvSpPr>
          <p:cNvPr id="3" name="Tijdelijke aanduiding voor inhoud 2"/>
          <p:cNvSpPr>
            <a:spLocks noGrp="1"/>
          </p:cNvSpPr>
          <p:nvPr>
            <p:ph idx="1"/>
          </p:nvPr>
        </p:nvSpPr>
        <p:spPr/>
        <p:txBody>
          <a:bodyPr/>
          <a:lstStyle/>
          <a:p>
            <a:r>
              <a:rPr lang="nl-NL" smtClean="0">
                <a:hlinkClick r:id="rId2"/>
              </a:rPr>
              <a:t>https</a:t>
            </a:r>
            <a:r>
              <a:rPr lang="nl-NL" dirty="0" smtClean="0">
                <a:hlinkClick r:id="rId2"/>
              </a:rPr>
              <a:t>://www.teleblik.nl/media/67424</a:t>
            </a:r>
            <a:endParaRPr lang="nl-NL" dirty="0" smtClean="0"/>
          </a:p>
          <a:p>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lstStyle/>
          <a:p>
            <a:r>
              <a:rPr lang="nl-NL" b="1" dirty="0" smtClean="0"/>
              <a:t>Wat gaan we doen?</a:t>
            </a:r>
            <a:endParaRPr lang="nl-NL" b="1" dirty="0"/>
          </a:p>
        </p:txBody>
      </p:sp>
      <p:sp>
        <p:nvSpPr>
          <p:cNvPr id="3" name="Tijdelijke aanduiding voor inhoud 2"/>
          <p:cNvSpPr>
            <a:spLocks noGrp="1"/>
          </p:cNvSpPr>
          <p:nvPr>
            <p:ph idx="1"/>
          </p:nvPr>
        </p:nvSpPr>
        <p:spPr/>
        <p:txBody>
          <a:bodyPr/>
          <a:lstStyle/>
          <a:p>
            <a:r>
              <a:rPr lang="nl-NL" dirty="0" smtClean="0"/>
              <a:t>Huiswerk nakijken</a:t>
            </a:r>
          </a:p>
          <a:p>
            <a:r>
              <a:rPr lang="nl-NL" dirty="0" smtClean="0"/>
              <a:t>Moeilijke opdrachten bespreken/ vragen stellen</a:t>
            </a:r>
          </a:p>
          <a:p>
            <a:r>
              <a:rPr lang="nl-NL" dirty="0" smtClean="0"/>
              <a:t>Uitleg over basisstof 2</a:t>
            </a:r>
          </a:p>
          <a:p>
            <a:r>
              <a:rPr lang="nl-NL" dirty="0" smtClean="0"/>
              <a:t>Huiswerk noteren</a:t>
            </a:r>
          </a:p>
          <a:p>
            <a:r>
              <a:rPr lang="nl-NL" dirty="0" smtClean="0"/>
              <a:t>Oefentekening maken (bij veel tijd over: klokhuis filmpje kijken)</a:t>
            </a:r>
          </a:p>
          <a:p>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5266928" cy="1143000"/>
          </a:xfrm>
          <a:solidFill>
            <a:srgbClr val="00B0F0"/>
          </a:solidFill>
        </p:spPr>
        <p:txBody>
          <a:bodyPr>
            <a:normAutofit fontScale="90000"/>
          </a:bodyPr>
          <a:lstStyle/>
          <a:p>
            <a:r>
              <a:rPr lang="nl-NL" b="1" dirty="0" smtClean="0"/>
              <a:t>Basisstof 2: </a:t>
            </a:r>
            <a:br>
              <a:rPr lang="nl-NL" b="1" dirty="0" smtClean="0"/>
            </a:br>
            <a:r>
              <a:rPr lang="nl-NL" b="1" dirty="0" smtClean="0"/>
              <a:t>Tekenen bij biologie</a:t>
            </a:r>
            <a:endParaRPr lang="nl-NL" b="1" dirty="0"/>
          </a:p>
        </p:txBody>
      </p:sp>
      <p:sp>
        <p:nvSpPr>
          <p:cNvPr id="3" name="Tijdelijke aanduiding voor inhoud 2"/>
          <p:cNvSpPr>
            <a:spLocks noGrp="1"/>
          </p:cNvSpPr>
          <p:nvPr>
            <p:ph idx="1"/>
          </p:nvPr>
        </p:nvSpPr>
        <p:spPr/>
        <p:txBody>
          <a:bodyPr/>
          <a:lstStyle/>
          <a:p>
            <a:pPr>
              <a:buNone/>
            </a:pPr>
            <a:r>
              <a:rPr lang="nl-NL" dirty="0" smtClean="0"/>
              <a:t>Waarom teken je iets na?</a:t>
            </a:r>
          </a:p>
          <a:p>
            <a:r>
              <a:rPr lang="nl-NL" dirty="0" smtClean="0"/>
              <a:t>Als je tekent, kijk je veel nauwkeuriger naar wat je bestudeert.</a:t>
            </a:r>
          </a:p>
          <a:p>
            <a:r>
              <a:rPr lang="nl-NL" dirty="0" smtClean="0"/>
              <a:t>Je kunt onderdelen in je tekening een naam geven</a:t>
            </a:r>
          </a:p>
          <a:p>
            <a:r>
              <a:rPr lang="nl-NL" dirty="0" smtClean="0"/>
              <a:t>Je kunt je tekeningen bewaren en terugkijken.</a:t>
            </a:r>
            <a:endParaRPr lang="nl-NL" dirty="0"/>
          </a:p>
        </p:txBody>
      </p:sp>
      <p:sp>
        <p:nvSpPr>
          <p:cNvPr id="16386" name="AutoShape 2" descr="data:image/jpeg;base64,/9j/4AAQSkZJRgABAQAAAQABAAD/2wCEAAkGBxQQEhUUExQUFhQWGBUWFxIVGRcWFRYdGhUdGRgaGBoYHCggGxolHRUVITEhJSkrLi4vGB8zODMsOCgtLisBCgoKDg0OGhAQGywkHyYsLCwsLCwsLCwsLCwsNCwsLCwsLCwsLCwsLCwsLCwsLCwsLCwsLCwsLCwsLCwsLCwsLP/AABEIAOUA3QMBIgACEQEDEQH/xAAbAAEAAwEBAQEAAAAAAAAAAAAABAUGAwIHAf/EAEUQAAEDAgMFBQMJBQUJAAAAAAEAAhEDIQQSMQVBUWFxBhMigZEyobFCUmJygpLB0fAjJEOi4RUzsrPCFBY1Y4OTo8PS/8QAGAEBAQEBAQAAAAAAAAAAAAAAAAIDAQT/xAAhEQEBAAIDAQACAwEAAAAAAAAAAQIREiExA0FREyJxMv/aAAwDAQACEQMRAD8A+4oiICIiAiKn2Zj3OxWKpONmGk5nIOpiR94E+aC4REQERRdn4sVml4EDM9o5hri2ehyk+iCUiIgIiICIiAiIgIiICIiAiIgIiICIiAiIgIiICzOzP+JYk/OY0dcjKc+nefFaZZjYTM2Nr1ARl8Y9Xhg/yHINOiIgj7Qr93Se8ata4ieMWHrC4bBpZMPSAn2Gm+txN/VV3a6uS2nRZ7VR030AaRfyc5h8lfsbAAGgsg/UREBERAREQEREBERAREQEREBERAQIiAiIgIi44vFNpML3kBo1P63oOW1cZ3NJz9To1vznOMMHm4hVvZPDZabn6hxDWni1gyh32nZ3faUOqH46qBdtNnqzMCCT/wA7KbD5IcTMwDpqNIMaGgQAAAOQQe1zxFdtNpe8hrWiSToFXYzbbGSGA1HCxiAxpmPE82GosJPIqqoUquKfmcZDSQDcUacWljTepUF/EbA8Igh42a1+KxhrODmsY0Q0xYfw2mN5u8jd4VrVxwmFbSaGtFuO8niea7ICIiAiIgIiICIiAiIgIiICIiAiIgIiICIiAsd2trF2Lw9IkimAXlu5ziS0E/VAJHVbFZHtmWvc0MqBlRgcHOAzZGuiZ4OJaI6nqldnbts7tFhsPRYx1RoeAS9rbkOk5ydw8WbXgqzH7afXfkMjN7LA8RezWlv8R5kEi7ROogk1+xHimO7EuAOZ2a5c47zHSIFhHO/avgaReG02kkggl1xTn2i0ak+fTVZ81/x1Nq0RThtSKlWG/sxJpM3AviJ3+BgANwZ1V12TDy2o95Ml+WJkDKACABYAERA4FY/AhwdnyuGRw7mmSf2tRwLWB3GGkX3BpK+ibMwYoUmUwZyi7vnHVzvMyfNXEWaSkRF1wREQEREBERAREQEREBERAREQEREBERAREQfhXzzbWD7t1doJJNbNMmRnAcSZ13hfQajw0EmwAkk6LFbNqf7VVfUJiXZg2I5N6+FrZ6rP6eNPn7tWYSm6hoA6o/2GkmzufLT1UrYuHr0s78RUGVuZ5nKSLXMD2ek/1uMThQRYgVPkkiYuJ/FU+Oyt/d6ZL3ug1ahvla3xOA3XgW4SNSoncq7F1sCmx2ILi7MRSbkEABviOctHMGnc3WnWJ2JUFPE05s45qR4Q5ucctaTR5rbLT55bx2j6Y8ctCIitmIiICIiAiIgIiICIiAiIgIiICIiAiIgIiIIO2qBqUXtbqR1tN7b7TbesdsktoOOZ73EOysDaTgHSA5uYhoOaCJDohb9RcRs+lUdmexrjpff1Gh81Nm3ZdMHt/aJABpy0us+YlsfJgTDr7zI4LpsCiAzPPtGHGJkcNeJmTxWo7UbPD8OcoA7vxgAbgDmAA+iT5wqHYF6LgAGlrtOY/QHkss5McWuOVt7eMZTJioLOnMCRoQ6WGJ0EA+7itNsLbTcS2PZqtAz0zqOY4tO4/AyFS4ppLZvvkDQGYEevxUF1G7Tdrh7L22ew6EtPCdWmQeCzw+nC9ts/nzm43qLPbO28RDa4A3Cs3+7J+mNaZ6y3nuXd/aSl/DbVqcC1hDT0dUytI5glemZSzby3Gy6XSKjHaDjh6w86J/8AYu9HblN2oe08C1x/wyu8ocb+lqirX7Ypjefuu/Jczt+l9I9Gu/JNxzjVqv1VR27T+bU+478lzO327qdQjoB7iU3DjVyio/8AeGdKNQj7P5qRS2uXfwK3oz/6TcNVaIq7+1miMzKjZ+iHH0YSfcpNDGseYa4Ztcps77pv7k2aSERF1wREQEREBERAREQEREArGNw5w+JdRjwPDi3pqPhH2TxWzVXtzZ5qhj2/3lJwcOYnxN6kacwOanPHc0rG6qAGhwFrjXytK818KAC6xEKZQIcJbvJMfj7iCFHxDi0H5oieVxfpqvJjPxW/KzxCfSLfE10TrvHRKeHc+MsniZv+XFdwziOEeeg9VaBoY3K0ARqeJSNMstf6iUtnACXtBOgKjY6jQsND9Ewfj7lZVRLNAZ3dVR4miabpjpx8vcPJXdSeM5d310ZhWyAJtu8t5XRmGaNx6D8wq+liYsJzHjv4KS3ExLTJM6+Wg+Cz5RpxqY3CsJ+IzX955r9qYEDQmOZJXGi9ruZAmfy56/or9L5IFr6HqL/Bd2nVd2YCmeMjgYPvC9upNaDlL5AJiZ04KsxgLTYkwJIny03jkpFPFvyCdRJG+dYHxXZZ5S432VyxdSWiHAExBM621mVC2djXOqd3Ws9sRBsQdC0g7twPuR0uafPz/rKrsdXIqU7nMMwnkHRre4gm4i6fO9ufTHUbPYe0S59Wi8y6mbHe5hu0+hA6h3BXKwmz8Q5lbDVXnxE1cO9w0dle4NJ5zP3zwW7Xqxu481mhERU4IiICIiAiIgIiICIiCvxezpJfTOV+p+a48+B5+oOirsTUzNuIewgPbwvM/VJ0K0KzvaCkadZlUey8CjU4CSSx3kS4eYWeeO4vC9plBma87wT91eXTof1ZV2ArFjiHai0dLfA+5WU8TqJPqsPW+U1XimIF1xxcPABsTp68eK9vqimJcQDNhckk6AAariSN/E8414qp52j8q+rgwCSHCb6mItz6IMG43G4DfMyZcpDnx7Ux6b98cjqgc3WGEeRi3MWWXGba87pzo4ciZ3z+EfErtRo5SC6+sALwcQ0bh1n+q608W0ROh4/rouyRy5V+OY1xOuh15rk5oA8V9xAmTJ1PDT0Xpu06Tn+yTFhIPuH63r3VLQ0FgtpAt5Jn/Xsxu+nLE0Mgbl9kgmQOYieV3LNbWpy6lMhxfPOS6B5AfitZmlgHGJHObx6Km2thxmJJjx0sut/Fm/XQpjZbLHLerK44+1Gm5pFsRPCP2zp9wK+h0zIHQL5nUJdhazdO6xD545TVtrv8c9Oq+mU9B0C9PzmunnyekRFokREQEREBERAREQEREBR9oYQVqbqbrBwIkag7iOYMHyUhEGSwoNS7oFRvgqN18TfDI5G196m05Em+vuvr7kq0f3svYYBDWvbucQLu6w6mJ5FWRgOMgRcn8SV5M8f7dPTM7x7ZTE42o6o5xsWl7BAmPERoel+NtQIUpm0GSc1jmIOtgBv5k/gp2E2QKtPvA59N9TM/cR4nlwBY8EDUTAB5rN0u0D21HMfSYIc4SZbNzOhN9dN60yw6Z41oqbmPsDJ5f0XgYM/J16W6Dcv3B1i+MtETlDge8NwdNWb43qdRZUH8A+dRse5R/F+lc9IH9ml1nFuX5uh16eS8Vdlw2GNAI03T5DSytHGto2g0czUAHuajaWIIiKDOcvqe6GfFVPnUc1Pi9n5GAtBkakRIG87uSpG7RdTeYLi0SfFq4CBa2sEEdDqStk/YTag/bPqVDrAc6mwdG0yPeSeazO3cCMO4tBdDvExxM6XAJO8Ea6kEcFXHU7dl34u6D8zAWwbB0jSD06j1VPtaqKxABvmA8JBExYX5EnyXrY2KhuQGJmBuG8s5C5iNx4gLyMGKNV2UHI5odeItJtu3n1KzuEx7VLb05YrDWxFMav7zUan2x55arB9lbPZGJ72hSqfOYx3q0FZrENMhzR45FuLmNOX71M1G+TeCtuydYGhlBkMc4DofE30DgOrStsLvtllNdLpERaJEREBERAREQEREBERAXOvVDGucdGgk9AJXRQdp1PZbuPjd9Vlz6nKI4ErlupsQMCHB4zC+XM88C4kx65vQLxjqTq5FOm4ZXT3hn5M3i2hLYjfJHGFWrkG/PUgkDUTYAfSOg6E7irXZuE7tt4zGJjQACA1v0QPWSd6w+eO7utc70lNWD7b4ENcX7g4PjdD7H+Zs9SFvVRdrcNnpAnS7XdHb/UBbZzpGF7UPZnGND2AmSHPHv8P8hd6rdr5Xse1QsMjUdIJA9JX03BVs9NjuLQT1i6n53pX0nbuiItGYqbtVge9oOLRLmeIc4uR7lcr8cJSj5hQqw7IT4X5S10+yYEEHz15q4weOgBtSDF83ydbkfRJFxuKqMds3I5zQY7pxYN0DVn8uUSFe7KYyrTa1ws4hzXN1bnAFvtFoi/msJ+q331uO2PZl8YnIYkjVpnwuHQ/DmpewmHvXVG5Ye0CqwaB4u2o36Lg5x8xwKg1WOwv7KqM1J8hrxMXHsuG4629/Dy41MOzPR8Rb4gJ9pntFul7ZyN8xxKqXjdIvc3GxRcsLXFRjXt0c0OHQiR8V1WrMREQEREBERAREQEREH4Ss9iMcHTU1Y6449232fvu8Q5EKdtjETFKYzgl/HIIzAcyXNHIE8lHo4cPc2Yh8ucPotgNaBuBJB9eKzzu7xi8ZruvexsG5zu+qCCZyNPyQbSecQBwE73FXKIrk0m3You06JfSeBrEjqLj3gKUi64+Y0GftgBaSdIn2ZnnNvRfQdkCKcW8LnARwDrLK4zZpZVDho1xA5QTHllcAtPsqpJqDg+fVov6grHDrKxtn3jKsERFsxEREGR7RUP3h0b6THTzDnNI8wW+i80ag8NKmQ6oXU9NGhtRr3dLNPnC8Y7EirXe+bA92wcRTJzHpnLx9kKx7LYOc1cgDMctMcGgmT1c4k9IWPubbzCL+rSDmlrgC0iCDcEcCseycMatMSRRqNcwm5yvh2WeUwD+S2ay3aKlFV/B1NhI5tqfkR6KvpOmeHq42Bag0bmmowdG1HNHuaFYqp7M2owdRUq++q4/AhWyueJoiIugiIgIiICIiAiKPjauVsD2neFo5kfAAEnkCgzu0Kj5qVWgumGhthDWuMknmSR9lvCVd7JwzmtzP9ohoj5oGg9ST5gblGwjO8qQP7ulA+s4aTxi58281cKMZ+VW/gREVpEREFVtTDQc3yTAfxFssj+X0XLY9YvqF25zL8i1wBHqXK3qszAg7wQs7sDEk1AOOceoDgP5Xeqzs1nK0l3i0qIi0ZiibUxPdUnvFyGnKOLtGjzJAUtUvaKoT3bBrm7w8shlp/wC4afkCuUjN08KbUm+0SKTXakRZ7/8AGeoW6w9IMaGtENaAAOAAgLPdm8MXVHVDowd23rbOfc0evFaVR88dTbT6Xd0LM9qpa9hG+nVHo6mR+K0yz/amkXGjG81W+tFxE+bQqz/5qcPYl9nz4X/X+NNh/FWqpOyr5p1Prj/Jpq7THyOZeiIipwREQEXPv25ssjN83ev2nVDtCDobX10Qe0REH45wAJJgC5J0CoauINXNU0EEMJ+SzVzzOhdHoG81K2g8Vnd0D4GwapG/5tPz1PKOK9YJvenPowWaPnR/pBHnHBRl30rHrtJ2bQyU2iIMSRwJuR5THkpSIrSIiICIiAs1hGBmV0ic9OQI3gj/AFAeRV3tLFilTLt+jRxO7y48BKpMLS7xzabRZoaZi4Ay3PM+IDqSoy9i8fK0qIitDy9wAkmALk8Fm34xkmvWOVrgMoM+FgkskfOcXE9I4KdtnE5iKI0IzVfqGwZ1eQR9UO5KpxOyxtEhr5FOk+XOHy3ZS3IJGgDjJ423FRbu6VJ1tednG/u1J0znaHk8S/xE+9WS54ag2mxrGiGtAaBwAEBdFaRU3aE+KgN+dx/8Twfj8FcrNbZxGbFNYPkU3SdwL73PRg+8pzusVYztP2CzL3jfpMMf9Jg+IKtllOxOEr5q9es8kVXDILgZWyA4DcCMvpdatdnjl9EVZVxdVrDUIaGj+GQc8TGsxPKFZrrgiIgj/wCyjMXzckETJA8MaTExN9brzgMJ3QygyNdLzvvvHDhppESkQFV9onV+5Iw4/aG2axLRvIBIBOg853K0RBidi4bGBvdOa4sNi5+VpE+0WmZO/UGeW7aU2BoAAgAAAcIXpE0CIiAiIgIiIMrtOtXq14bReWt8LQ5vhcN7i42aDcRrAvqr7ZWC7lkfKcczzMkuOt/QdAFMRc07sUPauLdRpuc2m6o4aMYJJO7oOamIuuMJsE42sahq0nMNQl3eFuTuyWgCASS4NAAAgaSZlbXCYZtJjWNENaIAXZFzTuxERdcVe39t08JTzOu42awak/gOaxuz9uNrPex7S2pXLQHC48TcsQJy2Fj9ESBdfQa2HY/2mtd9YA/FeKWCpsMtpsaeIa0H1AXLNuy6dqbMoAGgEBeiiLrii/tKnVdmqPhjTLacG8aOdb0CvQiICIiAiIgFERAREQEREBERAREQEREBERAREQEREBERAREQEREBER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6388" name="AutoShape 4" descr="data:image/jpeg;base64,/9j/4AAQSkZJRgABAQAAAQABAAD/2wCEAAkGBxQQEhUUExQUFhQWGBUWFxIVGRcWFRYdGhUdGRgaGBoYHCggGxolHRUVITEhJSkrLi4vGB8zODMsOCgtLisBCgoKDg0OGhAQGywkHyYsLCwsLCwsLCwsLCwsNCwsLCwsLCwsLCwsLCwsLCwsLCwsLCwsLCwsLCwsLCwsLCwsLP/AABEIAOUA3QMBIgACEQEDEQH/xAAbAAEAAwEBAQEAAAAAAAAAAAAABAUGAwIHAf/EAEUQAAEDAgMFBQMJBQUJAAAAAAEAAhEDIQQSMQVBUWFxBhMigZEyobFCUmJygpLB0fAjJEOi4RUzsrPCFBY1Y4OTo8PS/8QAGAEBAQEBAQAAAAAAAAAAAAAAAAIDAQT/xAAhEQEBAAIDAQACAwEAAAAAAAAAAQIREiExA0FREyJxMv/aAAwDAQACEQMRAD8A+4oiICIiAiKn2Zj3OxWKpONmGk5nIOpiR94E+aC4REQERRdn4sVml4EDM9o5hri2ehyk+iCUiIgIiICIiAiIgIiICIiAiIgIiICIiAiIgIiICzOzP+JYk/OY0dcjKc+nefFaZZjYTM2Nr1ARl8Y9Xhg/yHINOiIgj7Qr93Se8ata4ieMWHrC4bBpZMPSAn2Gm+txN/VV3a6uS2nRZ7VR030AaRfyc5h8lfsbAAGgsg/UREBERAREQEREBERAREQEREBERAQIiAiIgIi44vFNpML3kBo1P63oOW1cZ3NJz9To1vznOMMHm4hVvZPDZabn6hxDWni1gyh32nZ3faUOqH46qBdtNnqzMCCT/wA7KbD5IcTMwDpqNIMaGgQAAAOQQe1zxFdtNpe8hrWiSToFXYzbbGSGA1HCxiAxpmPE82GosJPIqqoUquKfmcZDSQDcUacWljTepUF/EbA8Igh42a1+KxhrODmsY0Q0xYfw2mN5u8jd4VrVxwmFbSaGtFuO8niea7ICIiAiIgIiICIiAiIgIiICIiAiIgIiICIiAsd2trF2Lw9IkimAXlu5ziS0E/VAJHVbFZHtmWvc0MqBlRgcHOAzZGuiZ4OJaI6nqldnbts7tFhsPRYx1RoeAS9rbkOk5ydw8WbXgqzH7afXfkMjN7LA8RezWlv8R5kEi7ROogk1+xHimO7EuAOZ2a5c47zHSIFhHO/avgaReG02kkggl1xTn2i0ak+fTVZ81/x1Nq0RThtSKlWG/sxJpM3AviJ3+BgANwZ1V12TDy2o95Ml+WJkDKACABYAERA4FY/AhwdnyuGRw7mmSf2tRwLWB3GGkX3BpK+ibMwYoUmUwZyi7vnHVzvMyfNXEWaSkRF1wREQEREBERAREQEREBERAREQEREBERAREQfhXzzbWD7t1doJJNbNMmRnAcSZ13hfQajw0EmwAkk6LFbNqf7VVfUJiXZg2I5N6+FrZ6rP6eNPn7tWYSm6hoA6o/2GkmzufLT1UrYuHr0s78RUGVuZ5nKSLXMD2ek/1uMThQRYgVPkkiYuJ/FU+Oyt/d6ZL3ug1ahvla3xOA3XgW4SNSoncq7F1sCmx2ILi7MRSbkEABviOctHMGnc3WnWJ2JUFPE05s45qR4Q5ucctaTR5rbLT55bx2j6Y8ctCIitmIiICIiAiIgIiICIiAiIgIiICIiAiIgIiIIO2qBqUXtbqR1tN7b7TbesdsktoOOZ73EOysDaTgHSA5uYhoOaCJDohb9RcRs+lUdmexrjpff1Gh81Nm3ZdMHt/aJABpy0us+YlsfJgTDr7zI4LpsCiAzPPtGHGJkcNeJmTxWo7UbPD8OcoA7vxgAbgDmAA+iT5wqHYF6LgAGlrtOY/QHkss5McWuOVt7eMZTJioLOnMCRoQ6WGJ0EA+7itNsLbTcS2PZqtAz0zqOY4tO4/AyFS4ppLZvvkDQGYEevxUF1G7Tdrh7L22ew6EtPCdWmQeCzw+nC9ts/nzm43qLPbO28RDa4A3Cs3+7J+mNaZ6y3nuXd/aSl/DbVqcC1hDT0dUytI5glemZSzby3Gy6XSKjHaDjh6w86J/8AYu9HblN2oe08C1x/wyu8ocb+lqirX7Ypjefuu/Jczt+l9I9Gu/JNxzjVqv1VR27T+bU+478lzO327qdQjoB7iU3DjVyio/8AeGdKNQj7P5qRS2uXfwK3oz/6TcNVaIq7+1miMzKjZ+iHH0YSfcpNDGseYa4Ztcps77pv7k2aSERF1wREQEREBERAREQEREArGNw5w+JdRjwPDi3pqPhH2TxWzVXtzZ5qhj2/3lJwcOYnxN6kacwOanPHc0rG6qAGhwFrjXytK818KAC6xEKZQIcJbvJMfj7iCFHxDi0H5oieVxfpqvJjPxW/KzxCfSLfE10TrvHRKeHc+MsniZv+XFdwziOEeeg9VaBoY3K0ARqeJSNMstf6iUtnACXtBOgKjY6jQsND9Ewfj7lZVRLNAZ3dVR4miabpjpx8vcPJXdSeM5d310ZhWyAJtu8t5XRmGaNx6D8wq+liYsJzHjv4KS3ExLTJM6+Wg+Cz5RpxqY3CsJ+IzX955r9qYEDQmOZJXGi9ruZAmfy56/or9L5IFr6HqL/Bd2nVd2YCmeMjgYPvC9upNaDlL5AJiZ04KsxgLTYkwJIny03jkpFPFvyCdRJG+dYHxXZZ5S432VyxdSWiHAExBM621mVC2djXOqd3Ws9sRBsQdC0g7twPuR0uafPz/rKrsdXIqU7nMMwnkHRre4gm4i6fO9ufTHUbPYe0S59Wi8y6mbHe5hu0+hA6h3BXKwmz8Q5lbDVXnxE1cO9w0dle4NJ5zP3zwW7Xqxu481mhERU4IiICIiAiIgIiICIiCvxezpJfTOV+p+a48+B5+oOirsTUzNuIewgPbwvM/VJ0K0KzvaCkadZlUey8CjU4CSSx3kS4eYWeeO4vC9plBma87wT91eXTof1ZV2ArFjiHai0dLfA+5WU8TqJPqsPW+U1XimIF1xxcPABsTp68eK9vqimJcQDNhckk6AAariSN/E8414qp52j8q+rgwCSHCb6mItz6IMG43G4DfMyZcpDnx7Ux6b98cjqgc3WGEeRi3MWWXGba87pzo4ciZ3z+EfErtRo5SC6+sALwcQ0bh1n+q608W0ROh4/rouyRy5V+OY1xOuh15rk5oA8V9xAmTJ1PDT0Xpu06Tn+yTFhIPuH63r3VLQ0FgtpAt5Jn/Xsxu+nLE0Mgbl9kgmQOYieV3LNbWpy6lMhxfPOS6B5AfitZmlgHGJHObx6Km2thxmJJjx0sut/Fm/XQpjZbLHLerK44+1Gm5pFsRPCP2zp9wK+h0zIHQL5nUJdhazdO6xD545TVtrv8c9Oq+mU9B0C9PzmunnyekRFokREQEREBERAREQEREBR9oYQVqbqbrBwIkag7iOYMHyUhEGSwoNS7oFRvgqN18TfDI5G196m05Em+vuvr7kq0f3svYYBDWvbucQLu6w6mJ5FWRgOMgRcn8SV5M8f7dPTM7x7ZTE42o6o5xsWl7BAmPERoel+NtQIUpm0GSc1jmIOtgBv5k/gp2E2QKtPvA59N9TM/cR4nlwBY8EDUTAB5rN0u0D21HMfSYIc4SZbNzOhN9dN60yw6Z41oqbmPsDJ5f0XgYM/J16W6Dcv3B1i+MtETlDge8NwdNWb43qdRZUH8A+dRse5R/F+lc9IH9ml1nFuX5uh16eS8Vdlw2GNAI03T5DSytHGto2g0czUAHuajaWIIiKDOcvqe6GfFVPnUc1Pi9n5GAtBkakRIG87uSpG7RdTeYLi0SfFq4CBa2sEEdDqStk/YTag/bPqVDrAc6mwdG0yPeSeazO3cCMO4tBdDvExxM6XAJO8Ea6kEcFXHU7dl34u6D8zAWwbB0jSD06j1VPtaqKxABvmA8JBExYX5EnyXrY2KhuQGJmBuG8s5C5iNx4gLyMGKNV2UHI5odeItJtu3n1KzuEx7VLb05YrDWxFMav7zUan2x55arB9lbPZGJ72hSqfOYx3q0FZrENMhzR45FuLmNOX71M1G+TeCtuydYGhlBkMc4DofE30DgOrStsLvtllNdLpERaJEREBERAREQEREBERAXOvVDGucdGgk9AJXRQdp1PZbuPjd9Vlz6nKI4ErlupsQMCHB4zC+XM88C4kx65vQLxjqTq5FOm4ZXT3hn5M3i2hLYjfJHGFWrkG/PUgkDUTYAfSOg6E7irXZuE7tt4zGJjQACA1v0QPWSd6w+eO7utc70lNWD7b4ENcX7g4PjdD7H+Zs9SFvVRdrcNnpAnS7XdHb/UBbZzpGF7UPZnGND2AmSHPHv8P8hd6rdr5Xse1QsMjUdIJA9JX03BVs9NjuLQT1i6n53pX0nbuiItGYqbtVge9oOLRLmeIc4uR7lcr8cJSj5hQqw7IT4X5S10+yYEEHz15q4weOgBtSDF83ydbkfRJFxuKqMds3I5zQY7pxYN0DVn8uUSFe7KYyrTa1ws4hzXN1bnAFvtFoi/msJ+q331uO2PZl8YnIYkjVpnwuHQ/DmpewmHvXVG5Ye0CqwaB4u2o36Lg5x8xwKg1WOwv7KqM1J8hrxMXHsuG4629/Dy41MOzPR8Rb4gJ9pntFul7ZyN8xxKqXjdIvc3GxRcsLXFRjXt0c0OHQiR8V1WrMREQEREBERAREQEREH4Ss9iMcHTU1Y6449232fvu8Q5EKdtjETFKYzgl/HIIzAcyXNHIE8lHo4cPc2Yh8ucPotgNaBuBJB9eKzzu7xi8ZruvexsG5zu+qCCZyNPyQbSecQBwE73FXKIrk0m3You06JfSeBrEjqLj3gKUi64+Y0GftgBaSdIn2ZnnNvRfQdkCKcW8LnARwDrLK4zZpZVDho1xA5QTHllcAtPsqpJqDg+fVov6grHDrKxtn3jKsERFsxEREGR7RUP3h0b6THTzDnNI8wW+i80ag8NKmQ6oXU9NGhtRr3dLNPnC8Y7EirXe+bA92wcRTJzHpnLx9kKx7LYOc1cgDMctMcGgmT1c4k9IWPubbzCL+rSDmlrgC0iCDcEcCseycMatMSRRqNcwm5yvh2WeUwD+S2ay3aKlFV/B1NhI5tqfkR6KvpOmeHq42Bag0bmmowdG1HNHuaFYqp7M2owdRUq++q4/AhWyueJoiIugiIgIiICIiAiKPjauVsD2neFo5kfAAEnkCgzu0Kj5qVWgumGhthDWuMknmSR9lvCVd7JwzmtzP9ohoj5oGg9ST5gblGwjO8qQP7ulA+s4aTxi58281cKMZ+VW/gREVpEREFVtTDQc3yTAfxFssj+X0XLY9YvqF25zL8i1wBHqXK3qszAg7wQs7sDEk1AOOceoDgP5Xeqzs1nK0l3i0qIi0ZiibUxPdUnvFyGnKOLtGjzJAUtUvaKoT3bBrm7w8shlp/wC4afkCuUjN08KbUm+0SKTXakRZ7/8AGeoW6w9IMaGtENaAAOAAgLPdm8MXVHVDowd23rbOfc0evFaVR88dTbT6Xd0LM9qpa9hG+nVHo6mR+K0yz/amkXGjG81W+tFxE+bQqz/5qcPYl9nz4X/X+NNh/FWqpOyr5p1Prj/Jpq7THyOZeiIipwREQEXPv25ssjN83ev2nVDtCDobX10Qe0REH45wAJJgC5J0CoauINXNU0EEMJ+SzVzzOhdHoG81K2g8Vnd0D4GwapG/5tPz1PKOK9YJvenPowWaPnR/pBHnHBRl30rHrtJ2bQyU2iIMSRwJuR5THkpSIrSIiICIiAs1hGBmV0ic9OQI3gj/AFAeRV3tLFilTLt+jRxO7y48BKpMLS7xzabRZoaZi4Ay3PM+IDqSoy9i8fK0qIitDy9wAkmALk8Fm34xkmvWOVrgMoM+FgkskfOcXE9I4KdtnE5iKI0IzVfqGwZ1eQR9UO5KpxOyxtEhr5FOk+XOHy3ZS3IJGgDjJ423FRbu6VJ1tednG/u1J0znaHk8S/xE+9WS54ag2mxrGiGtAaBwAEBdFaRU3aE+KgN+dx/8Twfj8FcrNbZxGbFNYPkU3SdwL73PRg+8pzusVYztP2CzL3jfpMMf9Jg+IKtllOxOEr5q9es8kVXDILgZWyA4DcCMvpdatdnjl9EVZVxdVrDUIaGj+GQc8TGsxPKFZrrgiIgj/wCyjMXzckETJA8MaTExN9brzgMJ3QygyNdLzvvvHDhppESkQFV9onV+5Iw4/aG2axLRvIBIBOg853K0RBidi4bGBvdOa4sNi5+VpE+0WmZO/UGeW7aU2BoAAgAAAcIXpE0CIiAiIgIiIMrtOtXq14bReWt8LQ5vhcN7i42aDcRrAvqr7ZWC7lkfKcczzMkuOt/QdAFMRc07sUPauLdRpuc2m6o4aMYJJO7oOamIuuMJsE42sahq0nMNQl3eFuTuyWgCASS4NAAAgaSZlbXCYZtJjWNENaIAXZFzTuxERdcVe39t08JTzOu42awak/gOaxuz9uNrPex7S2pXLQHC48TcsQJy2Fj9ESBdfQa2HY/2mtd9YA/FeKWCpsMtpsaeIa0H1AXLNuy6dqbMoAGgEBeiiLrii/tKnVdmqPhjTLacG8aOdb0CvQiICIiAiIgFERAREQEREBERAREQEREBERAREQEREBERAREQEREBER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6390" name="AutoShape 6" descr="data:image/jpeg;base64,/9j/4AAQSkZJRgABAQAAAQABAAD/2wCEAAkGBxQQEhUUExQUFhQWGBUWFxIVGRcWFRYdGhUdGRgaGBoYHCggGxolHRUVITEhJSkrLi4vGB8zODMsOCgtLisBCgoKDg0OGhAQGywkHyYsLCwsLCwsLCwsLCwsNCwsLCwsLCwsLCwsLCwsLCwsLCwsLCwsLCwsLCwsLCwsLCwsLP/AABEIAOUA3QMBIgACEQEDEQH/xAAbAAEAAwEBAQEAAAAAAAAAAAAABAUGAwIHAf/EAEUQAAEDAgMFBQMJBQUJAAAAAAEAAhEDIQQSMQVBUWFxBhMigZEyobFCUmJygpLB0fAjJEOi4RUzsrPCFBY1Y4OTo8PS/8QAGAEBAQEBAQAAAAAAAAAAAAAAAAIDAQT/xAAhEQEBAAIDAQACAwEAAAAAAAAAAQIREiExA0FREyJxMv/aAAwDAQACEQMRAD8A+4oiICIiAiKn2Zj3OxWKpONmGk5nIOpiR94E+aC4REQERRdn4sVml4EDM9o5hri2ehyk+iCUiIgIiICIiAiIgIiICIiAiIgIiICIiAiIgIiICzOzP+JYk/OY0dcjKc+nefFaZZjYTM2Nr1ARl8Y9Xhg/yHINOiIgj7Qr93Se8ata4ieMWHrC4bBpZMPSAn2Gm+txN/VV3a6uS2nRZ7VR030AaRfyc5h8lfsbAAGgsg/UREBERAREQEREBERAREQEREBERAQIiAiIgIi44vFNpML3kBo1P63oOW1cZ3NJz9To1vznOMMHm4hVvZPDZabn6hxDWni1gyh32nZ3faUOqH46qBdtNnqzMCCT/wA7KbD5IcTMwDpqNIMaGgQAAAOQQe1zxFdtNpe8hrWiSToFXYzbbGSGA1HCxiAxpmPE82GosJPIqqoUquKfmcZDSQDcUacWljTepUF/EbA8Igh42a1+KxhrODmsY0Q0xYfw2mN5u8jd4VrVxwmFbSaGtFuO8niea7ICIiAiIgIiICIiAiIgIiICIiAiIgIiICIiAsd2trF2Lw9IkimAXlu5ziS0E/VAJHVbFZHtmWvc0MqBlRgcHOAzZGuiZ4OJaI6nqldnbts7tFhsPRYx1RoeAS9rbkOk5ydw8WbXgqzH7afXfkMjN7LA8RezWlv8R5kEi7ROogk1+xHimO7EuAOZ2a5c47zHSIFhHO/avgaReG02kkggl1xTn2i0ak+fTVZ81/x1Nq0RThtSKlWG/sxJpM3AviJ3+BgANwZ1V12TDy2o95Ml+WJkDKACABYAERA4FY/AhwdnyuGRw7mmSf2tRwLWB3GGkX3BpK+ibMwYoUmUwZyi7vnHVzvMyfNXEWaSkRF1wREQEREBERAREQEREBERAREQEREBERAREQfhXzzbWD7t1doJJNbNMmRnAcSZ13hfQajw0EmwAkk6LFbNqf7VVfUJiXZg2I5N6+FrZ6rP6eNPn7tWYSm6hoA6o/2GkmzufLT1UrYuHr0s78RUGVuZ5nKSLXMD2ek/1uMThQRYgVPkkiYuJ/FU+Oyt/d6ZL3ug1ahvla3xOA3XgW4SNSoncq7F1sCmx2ILi7MRSbkEABviOctHMGnc3WnWJ2JUFPE05s45qR4Q5ucctaTR5rbLT55bx2j6Y8ctCIitmIiICIiAiIgIiICIiAiIgIiICIiAiIgIiIIO2qBqUXtbqR1tN7b7TbesdsktoOOZ73EOysDaTgHSA5uYhoOaCJDohb9RcRs+lUdmexrjpff1Gh81Nm3ZdMHt/aJABpy0us+YlsfJgTDr7zI4LpsCiAzPPtGHGJkcNeJmTxWo7UbPD8OcoA7vxgAbgDmAA+iT5wqHYF6LgAGlrtOY/QHkss5McWuOVt7eMZTJioLOnMCRoQ6WGJ0EA+7itNsLbTcS2PZqtAz0zqOY4tO4/AyFS4ppLZvvkDQGYEevxUF1G7Tdrh7L22ew6EtPCdWmQeCzw+nC9ts/nzm43qLPbO28RDa4A3Cs3+7J+mNaZ6y3nuXd/aSl/DbVqcC1hDT0dUytI5glemZSzby3Gy6XSKjHaDjh6w86J/8AYu9HblN2oe08C1x/wyu8ocb+lqirX7Ypjefuu/Jczt+l9I9Gu/JNxzjVqv1VR27T+bU+478lzO327qdQjoB7iU3DjVyio/8AeGdKNQj7P5qRS2uXfwK3oz/6TcNVaIq7+1miMzKjZ+iHH0YSfcpNDGseYa4Ztcps77pv7k2aSERF1wREQEREBERAREQEREArGNw5w+JdRjwPDi3pqPhH2TxWzVXtzZ5qhj2/3lJwcOYnxN6kacwOanPHc0rG6qAGhwFrjXytK818KAC6xEKZQIcJbvJMfj7iCFHxDi0H5oieVxfpqvJjPxW/KzxCfSLfE10TrvHRKeHc+MsniZv+XFdwziOEeeg9VaBoY3K0ARqeJSNMstf6iUtnACXtBOgKjY6jQsND9Ewfj7lZVRLNAZ3dVR4miabpjpx8vcPJXdSeM5d310ZhWyAJtu8t5XRmGaNx6D8wq+liYsJzHjv4KS3ExLTJM6+Wg+Cz5RpxqY3CsJ+IzX955r9qYEDQmOZJXGi9ruZAmfy56/or9L5IFr6HqL/Bd2nVd2YCmeMjgYPvC9upNaDlL5AJiZ04KsxgLTYkwJIny03jkpFPFvyCdRJG+dYHxXZZ5S432VyxdSWiHAExBM621mVC2djXOqd3Ws9sRBsQdC0g7twPuR0uafPz/rKrsdXIqU7nMMwnkHRre4gm4i6fO9ufTHUbPYe0S59Wi8y6mbHe5hu0+hA6h3BXKwmz8Q5lbDVXnxE1cO9w0dle4NJ5zP3zwW7Xqxu481mhERU4IiICIiAiIgIiICIiCvxezpJfTOV+p+a48+B5+oOirsTUzNuIewgPbwvM/VJ0K0KzvaCkadZlUey8CjU4CSSx3kS4eYWeeO4vC9plBma87wT91eXTof1ZV2ArFjiHai0dLfA+5WU8TqJPqsPW+U1XimIF1xxcPABsTp68eK9vqimJcQDNhckk6AAariSN/E8414qp52j8q+rgwCSHCb6mItz6IMG43G4DfMyZcpDnx7Ux6b98cjqgc3WGEeRi3MWWXGba87pzo4ciZ3z+EfErtRo5SC6+sALwcQ0bh1n+q608W0ROh4/rouyRy5V+OY1xOuh15rk5oA8V9xAmTJ1PDT0Xpu06Tn+yTFhIPuH63r3VLQ0FgtpAt5Jn/Xsxu+nLE0Mgbl9kgmQOYieV3LNbWpy6lMhxfPOS6B5AfitZmlgHGJHObx6Km2thxmJJjx0sut/Fm/XQpjZbLHLerK44+1Gm5pFsRPCP2zp9wK+h0zIHQL5nUJdhazdO6xD545TVtrv8c9Oq+mU9B0C9PzmunnyekRFokREQEREBERAREQEREBR9oYQVqbqbrBwIkag7iOYMHyUhEGSwoNS7oFRvgqN18TfDI5G196m05Em+vuvr7kq0f3svYYBDWvbucQLu6w6mJ5FWRgOMgRcn8SV5M8f7dPTM7x7ZTE42o6o5xsWl7BAmPERoel+NtQIUpm0GSc1jmIOtgBv5k/gp2E2QKtPvA59N9TM/cR4nlwBY8EDUTAB5rN0u0D21HMfSYIc4SZbNzOhN9dN60yw6Z41oqbmPsDJ5f0XgYM/J16W6Dcv3B1i+MtETlDge8NwdNWb43qdRZUH8A+dRse5R/F+lc9IH9ml1nFuX5uh16eS8Vdlw2GNAI03T5DSytHGto2g0czUAHuajaWIIiKDOcvqe6GfFVPnUc1Pi9n5GAtBkakRIG87uSpG7RdTeYLi0SfFq4CBa2sEEdDqStk/YTag/bPqVDrAc6mwdG0yPeSeazO3cCMO4tBdDvExxM6XAJO8Ea6kEcFXHU7dl34u6D8zAWwbB0jSD06j1VPtaqKxABvmA8JBExYX5EnyXrY2KhuQGJmBuG8s5C5iNx4gLyMGKNV2UHI5odeItJtu3n1KzuEx7VLb05YrDWxFMav7zUan2x55arB9lbPZGJ72hSqfOYx3q0FZrENMhzR45FuLmNOX71M1G+TeCtuydYGhlBkMc4DofE30DgOrStsLvtllNdLpERaJEREBERAREQEREBERAXOvVDGucdGgk9AJXRQdp1PZbuPjd9Vlz6nKI4ErlupsQMCHB4zC+XM88C4kx65vQLxjqTq5FOm4ZXT3hn5M3i2hLYjfJHGFWrkG/PUgkDUTYAfSOg6E7irXZuE7tt4zGJjQACA1v0QPWSd6w+eO7utc70lNWD7b4ENcX7g4PjdD7H+Zs9SFvVRdrcNnpAnS7XdHb/UBbZzpGF7UPZnGND2AmSHPHv8P8hd6rdr5Xse1QsMjUdIJA9JX03BVs9NjuLQT1i6n53pX0nbuiItGYqbtVge9oOLRLmeIc4uR7lcr8cJSj5hQqw7IT4X5S10+yYEEHz15q4weOgBtSDF83ydbkfRJFxuKqMds3I5zQY7pxYN0DVn8uUSFe7KYyrTa1ws4hzXN1bnAFvtFoi/msJ+q331uO2PZl8YnIYkjVpnwuHQ/DmpewmHvXVG5Ye0CqwaB4u2o36Lg5x8xwKg1WOwv7KqM1J8hrxMXHsuG4629/Dy41MOzPR8Rb4gJ9pntFul7ZyN8xxKqXjdIvc3GxRcsLXFRjXt0c0OHQiR8V1WrMREQEREBERAREQEREH4Ss9iMcHTU1Y6449232fvu8Q5EKdtjETFKYzgl/HIIzAcyXNHIE8lHo4cPc2Yh8ucPotgNaBuBJB9eKzzu7xi8ZruvexsG5zu+qCCZyNPyQbSecQBwE73FXKIrk0m3You06JfSeBrEjqLj3gKUi64+Y0GftgBaSdIn2ZnnNvRfQdkCKcW8LnARwDrLK4zZpZVDho1xA5QTHllcAtPsqpJqDg+fVov6grHDrKxtn3jKsERFsxEREGR7RUP3h0b6THTzDnNI8wW+i80ag8NKmQ6oXU9NGhtRr3dLNPnC8Y7EirXe+bA92wcRTJzHpnLx9kKx7LYOc1cgDMctMcGgmT1c4k9IWPubbzCL+rSDmlrgC0iCDcEcCseycMatMSRRqNcwm5yvh2WeUwD+S2ay3aKlFV/B1NhI5tqfkR6KvpOmeHq42Bag0bmmowdG1HNHuaFYqp7M2owdRUq++q4/AhWyueJoiIugiIgIiICIiAiKPjauVsD2neFo5kfAAEnkCgzu0Kj5qVWgumGhthDWuMknmSR9lvCVd7JwzmtzP9ohoj5oGg9ST5gblGwjO8qQP7ulA+s4aTxi58281cKMZ+VW/gREVpEREFVtTDQc3yTAfxFssj+X0XLY9YvqF25zL8i1wBHqXK3qszAg7wQs7sDEk1AOOceoDgP5Xeqzs1nK0l3i0qIi0ZiibUxPdUnvFyGnKOLtGjzJAUtUvaKoT3bBrm7w8shlp/wC4afkCuUjN08KbUm+0SKTXakRZ7/8AGeoW6w9IMaGtENaAAOAAgLPdm8MXVHVDowd23rbOfc0evFaVR88dTbT6Xd0LM9qpa9hG+nVHo6mR+K0yz/amkXGjG81W+tFxE+bQqz/5qcPYl9nz4X/X+NNh/FWqpOyr5p1Prj/Jpq7THyOZeiIipwREQEXPv25ssjN83ev2nVDtCDobX10Qe0REH45wAJJgC5J0CoauINXNU0EEMJ+SzVzzOhdHoG81K2g8Vnd0D4GwapG/5tPz1PKOK9YJvenPowWaPnR/pBHnHBRl30rHrtJ2bQyU2iIMSRwJuR5THkpSIrSIiICIiAs1hGBmV0ic9OQI3gj/AFAeRV3tLFilTLt+jRxO7y48BKpMLS7xzabRZoaZi4Ay3PM+IDqSoy9i8fK0qIitDy9wAkmALk8Fm34xkmvWOVrgMoM+FgkskfOcXE9I4KdtnE5iKI0IzVfqGwZ1eQR9UO5KpxOyxtEhr5FOk+XOHy3ZS3IJGgDjJ423FRbu6VJ1tednG/u1J0znaHk8S/xE+9WS54ag2mxrGiGtAaBwAEBdFaRU3aE+KgN+dx/8Twfj8FcrNbZxGbFNYPkU3SdwL73PRg+8pzusVYztP2CzL3jfpMMf9Jg+IKtllOxOEr5q9es8kVXDILgZWyA4DcCMvpdatdnjl9EVZVxdVrDUIaGj+GQc8TGsxPKFZrrgiIgj/wCyjMXzckETJA8MaTExN9brzgMJ3QygyNdLzvvvHDhppESkQFV9onV+5Iw4/aG2axLRvIBIBOg853K0RBidi4bGBvdOa4sNi5+VpE+0WmZO/UGeW7aU2BoAAgAAAcIXpE0CIiAiIgIiIMrtOtXq14bReWt8LQ5vhcN7i42aDcRrAvqr7ZWC7lkfKcczzMkuOt/QdAFMRc07sUPauLdRpuc2m6o4aMYJJO7oOamIuuMJsE42sahq0nMNQl3eFuTuyWgCASS4NAAAgaSZlbXCYZtJjWNENaIAXZFzTuxERdcVe39t08JTzOu42awak/gOaxuz9uNrPex7S2pXLQHC48TcsQJy2Fj9ESBdfQa2HY/2mtd9YA/FeKWCpsMtpsaeIa0H1AXLNuy6dqbMoAGgEBeiiLrii/tKnVdmqPhjTLacG8aOdb0CvQiICIiAiIgFERAREQEREBERAREQEREBERAREQEREBERAREQEREBER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6392" name="AutoShape 8" descr="data:image/jpeg;base64,/9j/4AAQSkZJRgABAQAAAQABAAD/2wCEAAkGBxQQEhUUExQUFhQWGBUWFxIVGRcWFRYdGhUdGRgaGBoYHCggGxolHRUVITEhJSkrLi4vGB8zODMsOCgtLisBCgoKDg0OGhAQGywkHyYsLCwsLCwsLCwsLCwsNCwsLCwsLCwsLCwsLCwsLCwsLCwsLCwsLCwsLCwsLCwsLCwsLP/AABEIAOUA3QMBIgACEQEDEQH/xAAbAAEAAwEBAQEAAAAAAAAAAAAABAUGAwIHAf/EAEUQAAEDAgMFBQMJBQUJAAAAAAEAAhEDIQQSMQVBUWFxBhMigZEyobFCUmJygpLB0fAjJEOi4RUzsrPCFBY1Y4OTo8PS/8QAGAEBAQEBAQAAAAAAAAAAAAAAAAIDAQT/xAAhEQEBAAIDAQACAwEAAAAAAAAAAQIREiExA0FREyJxMv/aAAwDAQACEQMRAD8A+4oiICIiAiKn2Zj3OxWKpONmGk5nIOpiR94E+aC4REQERRdn4sVml4EDM9o5hri2ehyk+iCUiIgIiICIiAiIgIiICIiAiIgIiICIiAiIgIiICzOzP+JYk/OY0dcjKc+nefFaZZjYTM2Nr1ARl8Y9Xhg/yHINOiIgj7Qr93Se8ata4ieMWHrC4bBpZMPSAn2Gm+txN/VV3a6uS2nRZ7VR030AaRfyc5h8lfsbAAGgsg/UREBERAREQEREBERAREQEREBERAQIiAiIgIi44vFNpML3kBo1P63oOW1cZ3NJz9To1vznOMMHm4hVvZPDZabn6hxDWni1gyh32nZ3faUOqH46qBdtNnqzMCCT/wA7KbD5IcTMwDpqNIMaGgQAAAOQQe1zxFdtNpe8hrWiSToFXYzbbGSGA1HCxiAxpmPE82GosJPIqqoUquKfmcZDSQDcUacWljTepUF/EbA8Igh42a1+KxhrODmsY0Q0xYfw2mN5u8jd4VrVxwmFbSaGtFuO8niea7ICIiAiIgIiICIiAiIgIiICIiAiIgIiICIiAsd2trF2Lw9IkimAXlu5ziS0E/VAJHVbFZHtmWvc0MqBlRgcHOAzZGuiZ4OJaI6nqldnbts7tFhsPRYx1RoeAS9rbkOk5ydw8WbXgqzH7afXfkMjN7LA8RezWlv8R5kEi7ROogk1+xHimO7EuAOZ2a5c47zHSIFhHO/avgaReG02kkggl1xTn2i0ak+fTVZ81/x1Nq0RThtSKlWG/sxJpM3AviJ3+BgANwZ1V12TDy2o95Ml+WJkDKACABYAERA4FY/AhwdnyuGRw7mmSf2tRwLWB3GGkX3BpK+ibMwYoUmUwZyi7vnHVzvMyfNXEWaSkRF1wREQEREBERAREQEREBERAREQEREBERAREQfhXzzbWD7t1doJJNbNMmRnAcSZ13hfQajw0EmwAkk6LFbNqf7VVfUJiXZg2I5N6+FrZ6rP6eNPn7tWYSm6hoA6o/2GkmzufLT1UrYuHr0s78RUGVuZ5nKSLXMD2ek/1uMThQRYgVPkkiYuJ/FU+Oyt/d6ZL3ug1ahvla3xOA3XgW4SNSoncq7F1sCmx2ILi7MRSbkEABviOctHMGnc3WnWJ2JUFPE05s45qR4Q5ucctaTR5rbLT55bx2j6Y8ctCIitmIiICIiAiIgIiICIiAiIgIiICIiAiIgIiIIO2qBqUXtbqR1tN7b7TbesdsktoOOZ73EOysDaTgHSA5uYhoOaCJDohb9RcRs+lUdmexrjpff1Gh81Nm3ZdMHt/aJABpy0us+YlsfJgTDr7zI4LpsCiAzPPtGHGJkcNeJmTxWo7UbPD8OcoA7vxgAbgDmAA+iT5wqHYF6LgAGlrtOY/QHkss5McWuOVt7eMZTJioLOnMCRoQ6WGJ0EA+7itNsLbTcS2PZqtAz0zqOY4tO4/AyFS4ppLZvvkDQGYEevxUF1G7Tdrh7L22ew6EtPCdWmQeCzw+nC9ts/nzm43qLPbO28RDa4A3Cs3+7J+mNaZ6y3nuXd/aSl/DbVqcC1hDT0dUytI5glemZSzby3Gy6XSKjHaDjh6w86J/8AYu9HblN2oe08C1x/wyu8ocb+lqirX7Ypjefuu/Jczt+l9I9Gu/JNxzjVqv1VR27T+bU+478lzO327qdQjoB7iU3DjVyio/8AeGdKNQj7P5qRS2uXfwK3oz/6TcNVaIq7+1miMzKjZ+iHH0YSfcpNDGseYa4Ztcps77pv7k2aSERF1wREQEREBERAREQEREArGNw5w+JdRjwPDi3pqPhH2TxWzVXtzZ5qhj2/3lJwcOYnxN6kacwOanPHc0rG6qAGhwFrjXytK818KAC6xEKZQIcJbvJMfj7iCFHxDi0H5oieVxfpqvJjPxW/KzxCfSLfE10TrvHRKeHc+MsniZv+XFdwziOEeeg9VaBoY3K0ARqeJSNMstf6iUtnACXtBOgKjY6jQsND9Ewfj7lZVRLNAZ3dVR4miabpjpx8vcPJXdSeM5d310ZhWyAJtu8t5XRmGaNx6D8wq+liYsJzHjv4KS3ExLTJM6+Wg+Cz5RpxqY3CsJ+IzX955r9qYEDQmOZJXGi9ruZAmfy56/or9L5IFr6HqL/Bd2nVd2YCmeMjgYPvC9upNaDlL5AJiZ04KsxgLTYkwJIny03jkpFPFvyCdRJG+dYHxXZZ5S432VyxdSWiHAExBM621mVC2djXOqd3Ws9sRBsQdC0g7twPuR0uafPz/rKrsdXIqU7nMMwnkHRre4gm4i6fO9ufTHUbPYe0S59Wi8y6mbHe5hu0+hA6h3BXKwmz8Q5lbDVXnxE1cO9w0dle4NJ5zP3zwW7Xqxu481mhERU4IiICIiAiIgIiICIiCvxezpJfTOV+p+a48+B5+oOirsTUzNuIewgPbwvM/VJ0K0KzvaCkadZlUey8CjU4CSSx3kS4eYWeeO4vC9plBma87wT91eXTof1ZV2ArFjiHai0dLfA+5WU8TqJPqsPW+U1XimIF1xxcPABsTp68eK9vqimJcQDNhckk6AAariSN/E8414qp52j8q+rgwCSHCb6mItz6IMG43G4DfMyZcpDnx7Ux6b98cjqgc3WGEeRi3MWWXGba87pzo4ciZ3z+EfErtRo5SC6+sALwcQ0bh1n+q608W0ROh4/rouyRy5V+OY1xOuh15rk5oA8V9xAmTJ1PDT0Xpu06Tn+yTFhIPuH63r3VLQ0FgtpAt5Jn/Xsxu+nLE0Mgbl9kgmQOYieV3LNbWpy6lMhxfPOS6B5AfitZmlgHGJHObx6Km2thxmJJjx0sut/Fm/XQpjZbLHLerK44+1Gm5pFsRPCP2zp9wK+h0zIHQL5nUJdhazdO6xD545TVtrv8c9Oq+mU9B0C9PzmunnyekRFokREQEREBERAREQEREBR9oYQVqbqbrBwIkag7iOYMHyUhEGSwoNS7oFRvgqN18TfDI5G196m05Em+vuvr7kq0f3svYYBDWvbucQLu6w6mJ5FWRgOMgRcn8SV5M8f7dPTM7x7ZTE42o6o5xsWl7BAmPERoel+NtQIUpm0GSc1jmIOtgBv5k/gp2E2QKtPvA59N9TM/cR4nlwBY8EDUTAB5rN0u0D21HMfSYIc4SZbNzOhN9dN60yw6Z41oqbmPsDJ5f0XgYM/J16W6Dcv3B1i+MtETlDge8NwdNWb43qdRZUH8A+dRse5R/F+lc9IH9ml1nFuX5uh16eS8Vdlw2GNAI03T5DSytHGto2g0czUAHuajaWIIiKDOcvqe6GfFVPnUc1Pi9n5GAtBkakRIG87uSpG7RdTeYLi0SfFq4CBa2sEEdDqStk/YTag/bPqVDrAc6mwdG0yPeSeazO3cCMO4tBdDvExxM6XAJO8Ea6kEcFXHU7dl34u6D8zAWwbB0jSD06j1VPtaqKxABvmA8JBExYX5EnyXrY2KhuQGJmBuG8s5C5iNx4gLyMGKNV2UHI5odeItJtu3n1KzuEx7VLb05YrDWxFMav7zUan2x55arB9lbPZGJ72hSqfOYx3q0FZrENMhzR45FuLmNOX71M1G+TeCtuydYGhlBkMc4DofE30DgOrStsLvtllNdLpERaJEREBERAREQEREBERAXOvVDGucdGgk9AJXRQdp1PZbuPjd9Vlz6nKI4ErlupsQMCHB4zC+XM88C4kx65vQLxjqTq5FOm4ZXT3hn5M3i2hLYjfJHGFWrkG/PUgkDUTYAfSOg6E7irXZuE7tt4zGJjQACA1v0QPWSd6w+eO7utc70lNWD7b4ENcX7g4PjdD7H+Zs9SFvVRdrcNnpAnS7XdHb/UBbZzpGF7UPZnGND2AmSHPHv8P8hd6rdr5Xse1QsMjUdIJA9JX03BVs9NjuLQT1i6n53pX0nbuiItGYqbtVge9oOLRLmeIc4uR7lcr8cJSj5hQqw7IT4X5S10+yYEEHz15q4weOgBtSDF83ydbkfRJFxuKqMds3I5zQY7pxYN0DVn8uUSFe7KYyrTa1ws4hzXN1bnAFvtFoi/msJ+q331uO2PZl8YnIYkjVpnwuHQ/DmpewmHvXVG5Ye0CqwaB4u2o36Lg5x8xwKg1WOwv7KqM1J8hrxMXHsuG4629/Dy41MOzPR8Rb4gJ9pntFul7ZyN8xxKqXjdIvc3GxRcsLXFRjXt0c0OHQiR8V1WrMREQEREBERAREQEREH4Ss9iMcHTU1Y6449232fvu8Q5EKdtjETFKYzgl/HIIzAcyXNHIE8lHo4cPc2Yh8ucPotgNaBuBJB9eKzzu7xi8ZruvexsG5zu+qCCZyNPyQbSecQBwE73FXKIrk0m3You06JfSeBrEjqLj3gKUi64+Y0GftgBaSdIn2ZnnNvRfQdkCKcW8LnARwDrLK4zZpZVDho1xA5QTHllcAtPsqpJqDg+fVov6grHDrKxtn3jKsERFsxEREGR7RUP3h0b6THTzDnNI8wW+i80ag8NKmQ6oXU9NGhtRr3dLNPnC8Y7EirXe+bA92wcRTJzHpnLx9kKx7LYOc1cgDMctMcGgmT1c4k9IWPubbzCL+rSDmlrgC0iCDcEcCseycMatMSRRqNcwm5yvh2WeUwD+S2ay3aKlFV/B1NhI5tqfkR6KvpOmeHq42Bag0bmmowdG1HNHuaFYqp7M2owdRUq++q4/AhWyueJoiIugiIgIiICIiAiKPjauVsD2neFo5kfAAEnkCgzu0Kj5qVWgumGhthDWuMknmSR9lvCVd7JwzmtzP9ohoj5oGg9ST5gblGwjO8qQP7ulA+s4aTxi58281cKMZ+VW/gREVpEREFVtTDQc3yTAfxFssj+X0XLY9YvqF25zL8i1wBHqXK3qszAg7wQs7sDEk1AOOceoDgP5Xeqzs1nK0l3i0qIi0ZiibUxPdUnvFyGnKOLtGjzJAUtUvaKoT3bBrm7w8shlp/wC4afkCuUjN08KbUm+0SKTXakRZ7/8AGeoW6w9IMaGtENaAAOAAgLPdm8MXVHVDowd23rbOfc0evFaVR88dTbT6Xd0LM9qpa9hG+nVHo6mR+K0yz/amkXGjG81W+tFxE+bQqz/5qcPYl9nz4X/X+NNh/FWqpOyr5p1Prj/Jpq7THyOZeiIipwREQEXPv25ssjN83ev2nVDtCDobX10Qe0REH45wAJJgC5J0CoauINXNU0EEMJ+SzVzzOhdHoG81K2g8Vnd0D4GwapG/5tPz1PKOK9YJvenPowWaPnR/pBHnHBRl30rHrtJ2bQyU2iIMSRwJuR5THkpSIrSIiICIiAs1hGBmV0ic9OQI3gj/AFAeRV3tLFilTLt+jRxO7y48BKpMLS7xzabRZoaZi4Ay3PM+IDqSoy9i8fK0qIitDy9wAkmALk8Fm34xkmvWOVrgMoM+FgkskfOcXE9I4KdtnE5iKI0IzVfqGwZ1eQR9UO5KpxOyxtEhr5FOk+XOHy3ZS3IJGgDjJ423FRbu6VJ1tednG/u1J0znaHk8S/xE+9WS54ag2mxrGiGtAaBwAEBdFaRU3aE+KgN+dx/8Twfj8FcrNbZxGbFNYPkU3SdwL73PRg+8pzusVYztP2CzL3jfpMMf9Jg+IKtllOxOEr5q9es8kVXDILgZWyA4DcCMvpdatdnjl9EVZVxdVrDUIaGj+GQc8TGsxPKFZrrgiIgj/wCyjMXzckETJA8MaTExN9brzgMJ3QygyNdLzvvvHDhppESkQFV9onV+5Iw4/aG2axLRvIBIBOg853K0RBidi4bGBvdOa4sNi5+VpE+0WmZO/UGeW7aU2BoAAgAAAcIXpE0CIiAiIgIiIMrtOtXq14bReWt8LQ5vhcN7i42aDcRrAvqr7ZWC7lkfKcczzMkuOt/QdAFMRc07sUPauLdRpuc2m6o4aMYJJO7oOamIuuMJsE42sahq0nMNQl3eFuTuyWgCASS4NAAAgaSZlbXCYZtJjWNENaIAXZFzTuxERdcVe39t08JTzOu42awak/gOaxuz9uNrPex7S2pXLQHC48TcsQJy2Fj9ESBdfQa2HY/2mtd9YA/FeKWCpsMtpsaeIa0H1AXLNuy6dqbMoAGgEBeiiLrii/tKnVdmqPhjTLacG8aOdb0CvQiICIiAiIgFERAREQEREBERAREQEREBERAREQEREBERAREQEREBER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6394" name="Picture 10" descr="Afbeeldingsresultaat voor na tekenen dieren"/>
          <p:cNvPicPr>
            <a:picLocks noChangeAspect="1" noChangeArrowheads="1"/>
          </p:cNvPicPr>
          <p:nvPr/>
        </p:nvPicPr>
        <p:blipFill>
          <a:blip r:embed="rId2" cstate="print"/>
          <a:srcRect/>
          <a:stretch>
            <a:fillRect/>
          </a:stretch>
        </p:blipFill>
        <p:spPr bwMode="auto">
          <a:xfrm>
            <a:off x="5652120" y="4941168"/>
            <a:ext cx="1477346" cy="1772816"/>
          </a:xfrm>
          <a:prstGeom prst="rect">
            <a:avLst/>
          </a:prstGeom>
          <a:noFill/>
        </p:spPr>
      </p:pic>
      <p:pic>
        <p:nvPicPr>
          <p:cNvPr id="16396" name="Picture 12" descr="http://i.ytimg.com/vi/uifLu3naWvI/maxresdefault.jpg"/>
          <p:cNvPicPr>
            <a:picLocks noChangeAspect="1" noChangeArrowheads="1"/>
          </p:cNvPicPr>
          <p:nvPr/>
        </p:nvPicPr>
        <p:blipFill>
          <a:blip r:embed="rId3" cstate="print"/>
          <a:srcRect/>
          <a:stretch>
            <a:fillRect/>
          </a:stretch>
        </p:blipFill>
        <p:spPr bwMode="auto">
          <a:xfrm>
            <a:off x="5992327" y="0"/>
            <a:ext cx="3151673" cy="1772816"/>
          </a:xfrm>
          <a:prstGeom prst="rect">
            <a:avLst/>
          </a:prstGeom>
          <a:noFill/>
        </p:spPr>
      </p:pic>
      <p:pic>
        <p:nvPicPr>
          <p:cNvPr id="16398" name="Picture 14" descr="http://www.10voorbiologie.nl/afbfczw/Afbeeldingen%20bij%20H%2020/20_2_8_4.jpg"/>
          <p:cNvPicPr>
            <a:picLocks noChangeAspect="1" noChangeArrowheads="1"/>
          </p:cNvPicPr>
          <p:nvPr/>
        </p:nvPicPr>
        <p:blipFill>
          <a:blip r:embed="rId4" cstate="print"/>
          <a:srcRect/>
          <a:stretch>
            <a:fillRect/>
          </a:stretch>
        </p:blipFill>
        <p:spPr bwMode="auto">
          <a:xfrm>
            <a:off x="899592" y="5085184"/>
            <a:ext cx="2182391" cy="160294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verrijkingsstof.nl/generated/s900x600_6dee2fd6ca54c0a86f44df7e5412eb89.jpg"/>
          <p:cNvPicPr>
            <a:picLocks noChangeAspect="1" noChangeArrowheads="1"/>
          </p:cNvPicPr>
          <p:nvPr/>
        </p:nvPicPr>
        <p:blipFill>
          <a:blip r:embed="rId2" cstate="print"/>
          <a:srcRect/>
          <a:stretch>
            <a:fillRect/>
          </a:stretch>
        </p:blipFill>
        <p:spPr bwMode="auto">
          <a:xfrm rot="10800000">
            <a:off x="5580112" y="4149080"/>
            <a:ext cx="3382938" cy="2498170"/>
          </a:xfrm>
          <a:prstGeom prst="rect">
            <a:avLst/>
          </a:prstGeom>
          <a:noFill/>
        </p:spPr>
      </p:pic>
      <p:sp>
        <p:nvSpPr>
          <p:cNvPr id="2" name="Titel 1"/>
          <p:cNvSpPr>
            <a:spLocks noGrp="1"/>
          </p:cNvSpPr>
          <p:nvPr>
            <p:ph type="title"/>
          </p:nvPr>
        </p:nvSpPr>
        <p:spPr>
          <a:solidFill>
            <a:srgbClr val="00B0F0"/>
          </a:solidFill>
        </p:spPr>
        <p:txBody>
          <a:bodyPr/>
          <a:lstStyle/>
          <a:p>
            <a:r>
              <a:rPr lang="nl-NL" b="1" dirty="0" smtClean="0"/>
              <a:t>Soorten tekeningen</a:t>
            </a:r>
            <a:endParaRPr lang="nl-NL" b="1" dirty="0"/>
          </a:p>
        </p:txBody>
      </p:sp>
      <p:sp>
        <p:nvSpPr>
          <p:cNvPr id="3" name="Tijdelijke aanduiding voor inhoud 2"/>
          <p:cNvSpPr>
            <a:spLocks noGrp="1"/>
          </p:cNvSpPr>
          <p:nvPr>
            <p:ph idx="1"/>
          </p:nvPr>
        </p:nvSpPr>
        <p:spPr/>
        <p:txBody>
          <a:bodyPr>
            <a:normAutofit lnSpcReduction="10000"/>
          </a:bodyPr>
          <a:lstStyle/>
          <a:p>
            <a:pPr>
              <a:buNone/>
            </a:pPr>
            <a:r>
              <a:rPr lang="nl-NL" b="1" u="sng" dirty="0" smtClean="0"/>
              <a:t>Schematische tekening: </a:t>
            </a:r>
          </a:p>
          <a:p>
            <a:r>
              <a:rPr lang="nl-NL" dirty="0" smtClean="0"/>
              <a:t>Alleen de hoofdlijnen</a:t>
            </a:r>
          </a:p>
          <a:p>
            <a:r>
              <a:rPr lang="nl-NL" dirty="0" smtClean="0"/>
              <a:t>Geen kleur</a:t>
            </a:r>
          </a:p>
          <a:p>
            <a:r>
              <a:rPr lang="nl-NL" dirty="0" smtClean="0"/>
              <a:t>Geen details</a:t>
            </a:r>
          </a:p>
          <a:p>
            <a:pPr>
              <a:buNone/>
            </a:pPr>
            <a:r>
              <a:rPr lang="nl-NL" b="1" u="sng" dirty="0" smtClean="0"/>
              <a:t>Natuurgetrouwe tekening:</a:t>
            </a:r>
          </a:p>
          <a:p>
            <a:r>
              <a:rPr lang="nl-NL" dirty="0" smtClean="0"/>
              <a:t>Zo echt mogelijk lijkend op wat je ziet</a:t>
            </a:r>
          </a:p>
          <a:p>
            <a:r>
              <a:rPr lang="nl-NL" dirty="0" smtClean="0"/>
              <a:t>Met kleur</a:t>
            </a:r>
          </a:p>
          <a:p>
            <a:r>
              <a:rPr lang="nl-NL" dirty="0" smtClean="0"/>
              <a:t>Met details</a:t>
            </a:r>
            <a:endParaRPr lang="nl-NL" dirty="0"/>
          </a:p>
        </p:txBody>
      </p:sp>
      <p:pic>
        <p:nvPicPr>
          <p:cNvPr id="15362" name="Picture 2" descr="http://www2.malmberg.nl/BIOLOGIEVOORJOU/LEERJAAR1/OEFENTOETSEN/IMAGES_TH1/1505-01-014-C.jpg"/>
          <p:cNvPicPr>
            <a:picLocks noChangeAspect="1" noChangeArrowheads="1"/>
          </p:cNvPicPr>
          <p:nvPr/>
        </p:nvPicPr>
        <p:blipFill>
          <a:blip r:embed="rId3" cstate="print"/>
          <a:srcRect/>
          <a:stretch>
            <a:fillRect/>
          </a:stretch>
        </p:blipFill>
        <p:spPr bwMode="auto">
          <a:xfrm>
            <a:off x="5292080" y="1484784"/>
            <a:ext cx="2667000" cy="22002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lstStyle/>
          <a:p>
            <a:r>
              <a:rPr lang="nl-NL" b="1" dirty="0" smtClean="0"/>
              <a:t>Hoe kijk je naar je voorwerp?</a:t>
            </a:r>
            <a:endParaRPr lang="nl-NL" b="1" dirty="0"/>
          </a:p>
        </p:txBody>
      </p:sp>
      <p:sp>
        <p:nvSpPr>
          <p:cNvPr id="3" name="Tijdelijke aanduiding voor inhoud 2"/>
          <p:cNvSpPr>
            <a:spLocks noGrp="1"/>
          </p:cNvSpPr>
          <p:nvPr>
            <p:ph idx="1"/>
          </p:nvPr>
        </p:nvSpPr>
        <p:spPr>
          <a:xfrm>
            <a:off x="467544" y="1556792"/>
            <a:ext cx="8229600" cy="4525963"/>
          </a:xfrm>
        </p:spPr>
        <p:txBody>
          <a:bodyPr>
            <a:normAutofit/>
          </a:bodyPr>
          <a:lstStyle/>
          <a:p>
            <a:pPr>
              <a:buNone/>
            </a:pPr>
            <a:r>
              <a:rPr lang="nl-NL" b="1" dirty="0" smtClean="0"/>
              <a:t>Buitenaanzicht:</a:t>
            </a:r>
          </a:p>
          <a:p>
            <a:r>
              <a:rPr lang="nl-NL" dirty="0" smtClean="0"/>
              <a:t>Je tekent de buitenkant</a:t>
            </a:r>
          </a:p>
          <a:p>
            <a:pPr>
              <a:buNone/>
            </a:pPr>
            <a:r>
              <a:rPr lang="nl-NL" dirty="0" smtClean="0"/>
              <a:t>		OF</a:t>
            </a:r>
          </a:p>
          <a:p>
            <a:pPr>
              <a:buNone/>
            </a:pPr>
            <a:r>
              <a:rPr lang="nl-NL" b="1" dirty="0" smtClean="0"/>
              <a:t>Dwarsdoorsnede</a:t>
            </a:r>
            <a:r>
              <a:rPr lang="nl-NL" dirty="0" smtClean="0"/>
              <a:t> of </a:t>
            </a:r>
            <a:r>
              <a:rPr lang="nl-NL" b="1" dirty="0" smtClean="0"/>
              <a:t>Lengtedoorsnede:</a:t>
            </a:r>
          </a:p>
          <a:p>
            <a:pPr marL="514350" indent="-514350"/>
            <a:r>
              <a:rPr lang="nl-NL" dirty="0" smtClean="0"/>
              <a:t>Je tekent de binnenkant</a:t>
            </a:r>
          </a:p>
          <a:p>
            <a:pPr marL="514350" indent="-514350"/>
            <a:r>
              <a:rPr lang="nl-NL" dirty="0" smtClean="0"/>
              <a:t>Daarvoor moet je het voorwerp eerst doorsnijden: in de lengte of dwars </a:t>
            </a:r>
          </a:p>
        </p:txBody>
      </p:sp>
      <p:pic>
        <p:nvPicPr>
          <p:cNvPr id="5124" name="Picture 4" descr="http://www.biologiesite.nl/appelbuitenaanzicht.jpg"/>
          <p:cNvPicPr>
            <a:picLocks noChangeAspect="1" noChangeArrowheads="1"/>
          </p:cNvPicPr>
          <p:nvPr/>
        </p:nvPicPr>
        <p:blipFill>
          <a:blip r:embed="rId2" cstate="print"/>
          <a:srcRect/>
          <a:stretch>
            <a:fillRect/>
          </a:stretch>
        </p:blipFill>
        <p:spPr bwMode="auto">
          <a:xfrm>
            <a:off x="5580112" y="1628800"/>
            <a:ext cx="1777754" cy="1584176"/>
          </a:xfrm>
          <a:prstGeom prst="rect">
            <a:avLst/>
          </a:prstGeom>
          <a:noFill/>
        </p:spPr>
      </p:pic>
      <p:pic>
        <p:nvPicPr>
          <p:cNvPr id="5126" name="Picture 6" descr="http://www.biologiesite.nl/lengteappel.jpg"/>
          <p:cNvPicPr>
            <a:picLocks noChangeAspect="1" noChangeArrowheads="1"/>
          </p:cNvPicPr>
          <p:nvPr/>
        </p:nvPicPr>
        <p:blipFill>
          <a:blip r:embed="rId3" cstate="print"/>
          <a:srcRect/>
          <a:stretch>
            <a:fillRect/>
          </a:stretch>
        </p:blipFill>
        <p:spPr bwMode="auto">
          <a:xfrm>
            <a:off x="2483768" y="5561856"/>
            <a:ext cx="1728192" cy="1296144"/>
          </a:xfrm>
          <a:prstGeom prst="rect">
            <a:avLst/>
          </a:prstGeom>
          <a:noFill/>
        </p:spPr>
      </p:pic>
      <p:pic>
        <p:nvPicPr>
          <p:cNvPr id="5128" name="Picture 8" descr="http://www.biologiesite.nl/dwarsappel.jpg"/>
          <p:cNvPicPr>
            <a:picLocks noChangeAspect="1" noChangeArrowheads="1"/>
          </p:cNvPicPr>
          <p:nvPr/>
        </p:nvPicPr>
        <p:blipFill>
          <a:blip r:embed="rId4" cstate="print"/>
          <a:srcRect/>
          <a:stretch>
            <a:fillRect/>
          </a:stretch>
        </p:blipFill>
        <p:spPr bwMode="auto">
          <a:xfrm>
            <a:off x="6876256" y="5022607"/>
            <a:ext cx="1475656" cy="1835393"/>
          </a:xfrm>
          <a:prstGeom prst="rect">
            <a:avLst/>
          </a:prstGeom>
          <a:noFill/>
        </p:spPr>
      </p:pic>
      <p:sp>
        <p:nvSpPr>
          <p:cNvPr id="8" name="Gebogen pijl 7"/>
          <p:cNvSpPr/>
          <p:nvPr/>
        </p:nvSpPr>
        <p:spPr>
          <a:xfrm rot="10800000">
            <a:off x="4283968" y="5517232"/>
            <a:ext cx="432048" cy="7200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9" name="Gebogen pijl 8"/>
          <p:cNvSpPr/>
          <p:nvPr/>
        </p:nvSpPr>
        <p:spPr>
          <a:xfrm rot="10800000" flipH="1">
            <a:off x="6300192" y="5517232"/>
            <a:ext cx="430619" cy="7200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normAutofit fontScale="90000"/>
          </a:bodyPr>
          <a:lstStyle/>
          <a:p>
            <a:r>
              <a:rPr lang="nl-NL" b="1" dirty="0" smtClean="0"/>
              <a:t>Tekenen bij biologie:</a:t>
            </a:r>
            <a:br>
              <a:rPr lang="nl-NL" b="1" dirty="0" smtClean="0"/>
            </a:br>
            <a:r>
              <a:rPr lang="nl-NL" b="1" dirty="0" smtClean="0"/>
              <a:t>Houdt je aan de tekenregels</a:t>
            </a:r>
            <a:endParaRPr lang="nl-NL" b="1" dirty="0"/>
          </a:p>
        </p:txBody>
      </p:sp>
      <p:sp>
        <p:nvSpPr>
          <p:cNvPr id="3" name="Tijdelijke aanduiding voor inhoud 2"/>
          <p:cNvSpPr>
            <a:spLocks noGrp="1"/>
          </p:cNvSpPr>
          <p:nvPr>
            <p:ph idx="1"/>
          </p:nvPr>
        </p:nvSpPr>
        <p:spPr>
          <a:xfrm>
            <a:off x="457200" y="1600200"/>
            <a:ext cx="4834880" cy="4525963"/>
          </a:xfrm>
        </p:spPr>
        <p:txBody>
          <a:bodyPr/>
          <a:lstStyle/>
          <a:p>
            <a:r>
              <a:rPr lang="nl-NL" dirty="0" smtClean="0"/>
              <a:t>In je lesstof staan de tekenregels op blz.11</a:t>
            </a:r>
          </a:p>
          <a:p>
            <a:r>
              <a:rPr lang="nl-NL" dirty="0" smtClean="0"/>
              <a:t>Maak voor jezelf een “kaartje” waarop de tekenregels staan. Houdt dat bij de hand tijdens het tekenen.</a:t>
            </a:r>
          </a:p>
        </p:txBody>
      </p:sp>
      <p:pic>
        <p:nvPicPr>
          <p:cNvPr id="4098" name="Picture 2" descr="https://s-media-cache-ak0.pinimg.com/736x/2a/86/89/2a8689e9fb20cf69a6f5b48fe4a5fc61.jpg"/>
          <p:cNvPicPr>
            <a:picLocks noChangeAspect="1" noChangeArrowheads="1"/>
          </p:cNvPicPr>
          <p:nvPr/>
        </p:nvPicPr>
        <p:blipFill>
          <a:blip r:embed="rId2" cstate="print"/>
          <a:srcRect/>
          <a:stretch>
            <a:fillRect/>
          </a:stretch>
        </p:blipFill>
        <p:spPr bwMode="auto">
          <a:xfrm>
            <a:off x="5148064" y="1556792"/>
            <a:ext cx="3711610" cy="482453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lstStyle/>
          <a:p>
            <a:r>
              <a:rPr lang="nl-NL" b="1" dirty="0" smtClean="0"/>
              <a:t>Uitleg Tekenregels</a:t>
            </a:r>
            <a:endParaRPr lang="nl-NL" b="1" dirty="0"/>
          </a:p>
        </p:txBody>
      </p:sp>
      <p:sp>
        <p:nvSpPr>
          <p:cNvPr id="3" name="Tijdelijke aanduiding voor inhoud 2"/>
          <p:cNvSpPr>
            <a:spLocks noGrp="1"/>
          </p:cNvSpPr>
          <p:nvPr>
            <p:ph idx="1"/>
          </p:nvPr>
        </p:nvSpPr>
        <p:spPr/>
        <p:txBody>
          <a:bodyPr>
            <a:normAutofit fontScale="85000" lnSpcReduction="10000"/>
          </a:bodyPr>
          <a:lstStyle/>
          <a:p>
            <a:r>
              <a:rPr lang="nl-NL" dirty="0" smtClean="0"/>
              <a:t>Teken </a:t>
            </a:r>
            <a:r>
              <a:rPr lang="nl-NL" b="1" dirty="0" smtClean="0"/>
              <a:t>niet te klein</a:t>
            </a:r>
            <a:r>
              <a:rPr lang="nl-NL" dirty="0" smtClean="0"/>
              <a:t> en in het midden van je papier.</a:t>
            </a:r>
          </a:p>
          <a:p>
            <a:r>
              <a:rPr lang="nl-NL" dirty="0" smtClean="0"/>
              <a:t>Teken alleen met </a:t>
            </a:r>
            <a:r>
              <a:rPr lang="nl-NL" b="1" dirty="0" smtClean="0"/>
              <a:t>grijs potlood </a:t>
            </a:r>
            <a:r>
              <a:rPr lang="nl-NL" dirty="0" smtClean="0"/>
              <a:t>(Niet met pen of kleurpotlood)</a:t>
            </a:r>
          </a:p>
          <a:p>
            <a:r>
              <a:rPr lang="nl-NL" dirty="0" smtClean="0"/>
              <a:t>Kleur alleen met </a:t>
            </a:r>
            <a:r>
              <a:rPr lang="nl-NL" b="1" dirty="0" smtClean="0"/>
              <a:t>kleurpotlood</a:t>
            </a:r>
            <a:r>
              <a:rPr lang="nl-NL" dirty="0" smtClean="0"/>
              <a:t>, niet met stift.</a:t>
            </a:r>
          </a:p>
          <a:p>
            <a:r>
              <a:rPr lang="nl-NL" dirty="0" smtClean="0"/>
              <a:t>Teken alleen </a:t>
            </a:r>
            <a:r>
              <a:rPr lang="nl-NL" b="1" dirty="0" smtClean="0"/>
              <a:t>wat je ook echt ziet</a:t>
            </a:r>
            <a:r>
              <a:rPr lang="nl-NL" dirty="0" smtClean="0"/>
              <a:t>.</a:t>
            </a:r>
          </a:p>
          <a:p>
            <a:r>
              <a:rPr lang="nl-NL" dirty="0" smtClean="0"/>
              <a:t>Schets eerst met dunne lijnen, daarna overtrekken met </a:t>
            </a:r>
            <a:r>
              <a:rPr lang="nl-NL" b="1" dirty="0" smtClean="0"/>
              <a:t>duidelijke lijnen</a:t>
            </a:r>
            <a:r>
              <a:rPr lang="nl-NL" dirty="0" smtClean="0"/>
              <a:t>.</a:t>
            </a:r>
          </a:p>
          <a:p>
            <a:r>
              <a:rPr lang="nl-NL" dirty="0" smtClean="0"/>
              <a:t>Maak het niet te ingewikkeld</a:t>
            </a:r>
          </a:p>
          <a:p>
            <a:r>
              <a:rPr lang="nl-NL" dirty="0" smtClean="0"/>
              <a:t>Zet alle woorden </a:t>
            </a:r>
            <a:r>
              <a:rPr lang="nl-NL" b="1" dirty="0" smtClean="0"/>
              <a:t>op de juiste plaats</a:t>
            </a:r>
            <a:r>
              <a:rPr lang="nl-NL" dirty="0" smtClean="0"/>
              <a:t>.</a:t>
            </a:r>
          </a:p>
          <a:p>
            <a:r>
              <a:rPr lang="nl-NL" dirty="0" smtClean="0"/>
              <a:t>Werk </a:t>
            </a:r>
            <a:r>
              <a:rPr lang="nl-NL" b="1" dirty="0" smtClean="0"/>
              <a:t>netjes</a:t>
            </a:r>
            <a:r>
              <a:rPr lang="nl-NL" dirty="0" smtClean="0"/>
              <a:t>!!!!!</a:t>
            </a:r>
          </a:p>
          <a:p>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00B0F0"/>
          </a:solidFill>
        </p:spPr>
        <p:txBody>
          <a:bodyPr/>
          <a:lstStyle/>
          <a:p>
            <a:r>
              <a:rPr lang="nl-NL" b="1" dirty="0" smtClean="0"/>
              <a:t>Dit schrijf je altijd bij je tekening</a:t>
            </a:r>
            <a:endParaRPr lang="nl-NL" b="1" dirty="0"/>
          </a:p>
        </p:txBody>
      </p:sp>
      <p:sp>
        <p:nvSpPr>
          <p:cNvPr id="3" name="Tijdelijke aanduiding voor inhoud 2"/>
          <p:cNvSpPr>
            <a:spLocks noGrp="1"/>
          </p:cNvSpPr>
          <p:nvPr>
            <p:ph idx="1"/>
          </p:nvPr>
        </p:nvSpPr>
        <p:spPr/>
        <p:txBody>
          <a:bodyPr/>
          <a:lstStyle/>
          <a:p>
            <a:r>
              <a:rPr lang="nl-NL" u="sng" dirty="0" smtClean="0"/>
              <a:t>Linksboven</a:t>
            </a:r>
            <a:r>
              <a:rPr lang="nl-NL" dirty="0" smtClean="0"/>
              <a:t>: voor- en achternaam, klas, datum</a:t>
            </a:r>
          </a:p>
          <a:p>
            <a:r>
              <a:rPr lang="nl-NL" u="sng" dirty="0" err="1" smtClean="0"/>
              <a:t>Middenboven</a:t>
            </a:r>
            <a:r>
              <a:rPr lang="nl-NL" dirty="0" smtClean="0"/>
              <a:t>: het onderwerp (wat teken je)</a:t>
            </a:r>
          </a:p>
          <a:p>
            <a:r>
              <a:rPr lang="nl-NL" u="sng" dirty="0" smtClean="0"/>
              <a:t>Rechtsboven</a:t>
            </a:r>
            <a:r>
              <a:rPr lang="nl-NL" dirty="0" smtClean="0"/>
              <a:t>: </a:t>
            </a:r>
          </a:p>
          <a:p>
            <a:pPr>
              <a:buFont typeface="Wingdings" pitchFamily="2" charset="2"/>
              <a:buChar char="Ø"/>
            </a:pPr>
            <a:r>
              <a:rPr lang="nl-NL" dirty="0" smtClean="0"/>
              <a:t>Schematisch </a:t>
            </a:r>
            <a:r>
              <a:rPr lang="nl-NL" dirty="0" err="1" smtClean="0"/>
              <a:t>óf</a:t>
            </a:r>
            <a:r>
              <a:rPr lang="nl-NL" dirty="0" smtClean="0"/>
              <a:t> natuurgetrouw</a:t>
            </a:r>
          </a:p>
          <a:p>
            <a:pPr>
              <a:buFont typeface="Wingdings" pitchFamily="2" charset="2"/>
              <a:buChar char="Ø"/>
            </a:pPr>
            <a:r>
              <a:rPr lang="nl-NL" dirty="0" smtClean="0"/>
              <a:t>Buitenaanzicht </a:t>
            </a:r>
            <a:r>
              <a:rPr lang="nl-NL" dirty="0" smtClean="0"/>
              <a:t>óf dwarsdoorsnede óf lengtedoorsnede</a:t>
            </a:r>
          </a:p>
          <a:p>
            <a:pPr>
              <a:buFont typeface="Wingdings" pitchFamily="2" charset="2"/>
              <a:buChar char="Ø"/>
            </a:pPr>
            <a:r>
              <a:rPr lang="nl-NL" dirty="0" smtClean="0"/>
              <a:t>Vergroting als het nodig is.</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a:solidFill>
            <a:srgbClr val="00B0F0"/>
          </a:solidFill>
        </p:spPr>
        <p:txBody>
          <a:bodyPr>
            <a:normAutofit fontScale="90000"/>
          </a:bodyPr>
          <a:lstStyle/>
          <a:p>
            <a:r>
              <a:rPr lang="nl-NL" b="1" dirty="0" smtClean="0"/>
              <a:t>Voorbeeld</a:t>
            </a:r>
            <a:endParaRPr lang="nl-NL" b="1" dirty="0"/>
          </a:p>
        </p:txBody>
      </p:sp>
      <p:sp>
        <p:nvSpPr>
          <p:cNvPr id="3" name="Tijdelijke aanduiding voor inhoud 2"/>
          <p:cNvSpPr>
            <a:spLocks noGrp="1"/>
          </p:cNvSpPr>
          <p:nvPr>
            <p:ph idx="1"/>
          </p:nvPr>
        </p:nvSpPr>
        <p:spPr>
          <a:xfrm>
            <a:off x="457200" y="1196752"/>
            <a:ext cx="8147248" cy="5184576"/>
          </a:xfrm>
          <a:ln>
            <a:solidFill>
              <a:schemeClr val="tx1"/>
            </a:solidFill>
          </a:ln>
        </p:spPr>
        <p:txBody>
          <a:bodyPr/>
          <a:lstStyle/>
          <a:p>
            <a:endParaRPr lang="nl-NL" dirty="0"/>
          </a:p>
        </p:txBody>
      </p:sp>
      <p:sp>
        <p:nvSpPr>
          <p:cNvPr id="6" name="Tekstvak 5"/>
          <p:cNvSpPr txBox="1"/>
          <p:nvPr/>
        </p:nvSpPr>
        <p:spPr>
          <a:xfrm>
            <a:off x="611560" y="1340768"/>
            <a:ext cx="2592288" cy="923330"/>
          </a:xfrm>
          <a:prstGeom prst="rect">
            <a:avLst/>
          </a:prstGeom>
          <a:noFill/>
        </p:spPr>
        <p:txBody>
          <a:bodyPr wrap="square" rtlCol="0">
            <a:spAutoFit/>
          </a:bodyPr>
          <a:lstStyle/>
          <a:p>
            <a:pPr>
              <a:buFont typeface="Arial" pitchFamily="34" charset="0"/>
              <a:buChar char="•"/>
            </a:pPr>
            <a:r>
              <a:rPr lang="nl-NL" dirty="0" smtClean="0"/>
              <a:t>Voor- en achternaam</a:t>
            </a:r>
          </a:p>
          <a:p>
            <a:pPr>
              <a:buFont typeface="Arial" pitchFamily="34" charset="0"/>
              <a:buChar char="•"/>
            </a:pPr>
            <a:r>
              <a:rPr lang="nl-NL" dirty="0" smtClean="0"/>
              <a:t>Klas</a:t>
            </a:r>
          </a:p>
          <a:p>
            <a:pPr>
              <a:buFont typeface="Arial" pitchFamily="34" charset="0"/>
              <a:buChar char="•"/>
            </a:pPr>
            <a:r>
              <a:rPr lang="nl-NL" dirty="0" smtClean="0"/>
              <a:t>Datum</a:t>
            </a:r>
            <a:endParaRPr lang="nl-NL" dirty="0"/>
          </a:p>
        </p:txBody>
      </p:sp>
      <p:sp>
        <p:nvSpPr>
          <p:cNvPr id="8" name="Tekstvak 7"/>
          <p:cNvSpPr txBox="1"/>
          <p:nvPr/>
        </p:nvSpPr>
        <p:spPr>
          <a:xfrm>
            <a:off x="3635896" y="1268760"/>
            <a:ext cx="1440160" cy="646331"/>
          </a:xfrm>
          <a:prstGeom prst="rect">
            <a:avLst/>
          </a:prstGeom>
          <a:noFill/>
        </p:spPr>
        <p:txBody>
          <a:bodyPr wrap="square" rtlCol="0">
            <a:spAutoFit/>
          </a:bodyPr>
          <a:lstStyle/>
          <a:p>
            <a:r>
              <a:rPr lang="nl-NL" dirty="0" smtClean="0"/>
              <a:t>Onderwerp: wat is het?</a:t>
            </a:r>
            <a:endParaRPr lang="nl-NL" dirty="0"/>
          </a:p>
        </p:txBody>
      </p:sp>
      <p:sp>
        <p:nvSpPr>
          <p:cNvPr id="9" name="Tekstvak 8"/>
          <p:cNvSpPr txBox="1"/>
          <p:nvPr/>
        </p:nvSpPr>
        <p:spPr>
          <a:xfrm>
            <a:off x="6300192" y="1268760"/>
            <a:ext cx="2232248" cy="1754326"/>
          </a:xfrm>
          <a:prstGeom prst="rect">
            <a:avLst/>
          </a:prstGeom>
          <a:noFill/>
        </p:spPr>
        <p:txBody>
          <a:bodyPr wrap="square" rtlCol="0">
            <a:spAutoFit/>
          </a:bodyPr>
          <a:lstStyle/>
          <a:p>
            <a:pPr>
              <a:buFont typeface="Arial" pitchFamily="34" charset="0"/>
              <a:buChar char="•"/>
            </a:pPr>
            <a:r>
              <a:rPr lang="nl-NL" dirty="0" smtClean="0"/>
              <a:t>Natuurgetrouw </a:t>
            </a:r>
            <a:r>
              <a:rPr lang="nl-NL" dirty="0" err="1" smtClean="0"/>
              <a:t>óf</a:t>
            </a:r>
            <a:r>
              <a:rPr lang="nl-NL" dirty="0" smtClean="0"/>
              <a:t> schematisch</a:t>
            </a:r>
          </a:p>
          <a:p>
            <a:pPr>
              <a:buFont typeface="Arial" pitchFamily="34" charset="0"/>
              <a:buChar char="•"/>
            </a:pPr>
            <a:r>
              <a:rPr lang="nl-NL" dirty="0" smtClean="0"/>
              <a:t>Buitenaanzicht </a:t>
            </a:r>
            <a:r>
              <a:rPr lang="nl-NL" dirty="0" err="1" smtClean="0"/>
              <a:t>óf</a:t>
            </a:r>
            <a:r>
              <a:rPr lang="nl-NL" dirty="0" smtClean="0"/>
              <a:t> dwarsdoorsnede </a:t>
            </a:r>
            <a:r>
              <a:rPr lang="nl-NL" dirty="0" err="1" smtClean="0"/>
              <a:t>óf</a:t>
            </a:r>
            <a:r>
              <a:rPr lang="nl-NL" dirty="0" smtClean="0"/>
              <a:t> lengtedoorsnede</a:t>
            </a:r>
          </a:p>
          <a:p>
            <a:pPr>
              <a:buFont typeface="Arial" pitchFamily="34" charset="0"/>
              <a:buChar char="•"/>
            </a:pPr>
            <a:r>
              <a:rPr lang="nl-NL" dirty="0" smtClean="0"/>
              <a:t>Vergroting (bv: 10x )</a:t>
            </a:r>
            <a:endParaRPr lang="nl-NL" dirty="0"/>
          </a:p>
        </p:txBody>
      </p:sp>
      <p:pic>
        <p:nvPicPr>
          <p:cNvPr id="1026" name="Picture 2" descr="http://www.lampyris.be/images%20dagvlinders/wantsen_bestanden/wantse3.gif"/>
          <p:cNvPicPr>
            <a:picLocks noChangeAspect="1" noChangeArrowheads="1"/>
          </p:cNvPicPr>
          <p:nvPr/>
        </p:nvPicPr>
        <p:blipFill>
          <a:blip r:embed="rId2" cstate="print"/>
          <a:srcRect/>
          <a:stretch>
            <a:fillRect/>
          </a:stretch>
        </p:blipFill>
        <p:spPr bwMode="auto">
          <a:xfrm>
            <a:off x="2843808" y="2924944"/>
            <a:ext cx="3244230" cy="3158479"/>
          </a:xfrm>
          <a:prstGeom prst="rect">
            <a:avLst/>
          </a:prstGeom>
          <a:noFill/>
        </p:spPr>
      </p:pic>
      <p:sp>
        <p:nvSpPr>
          <p:cNvPr id="12" name="Ovale toelichting 11"/>
          <p:cNvSpPr/>
          <p:nvPr/>
        </p:nvSpPr>
        <p:spPr>
          <a:xfrm rot="2893687">
            <a:off x="5938897" y="3782455"/>
            <a:ext cx="2880320" cy="2160240"/>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p:nvSpPr>
        <p:spPr>
          <a:xfrm rot="1333348">
            <a:off x="6194926" y="4082018"/>
            <a:ext cx="2601034" cy="1477328"/>
          </a:xfrm>
          <a:prstGeom prst="rect">
            <a:avLst/>
          </a:prstGeom>
          <a:noFill/>
        </p:spPr>
        <p:txBody>
          <a:bodyPr wrap="square" rtlCol="0">
            <a:spAutoFit/>
          </a:bodyPr>
          <a:lstStyle/>
          <a:p>
            <a:r>
              <a:rPr lang="nl-NL" dirty="0" smtClean="0"/>
              <a:t>LET OP!</a:t>
            </a:r>
          </a:p>
          <a:p>
            <a:pPr>
              <a:buFont typeface="Wingdings" pitchFamily="2" charset="2"/>
              <a:buChar char="ü"/>
            </a:pPr>
            <a:r>
              <a:rPr lang="nl-NL" dirty="0" smtClean="0"/>
              <a:t>Horizontale lijnen</a:t>
            </a:r>
          </a:p>
          <a:p>
            <a:pPr>
              <a:buFont typeface="Wingdings" pitchFamily="2" charset="2"/>
              <a:buChar char="ü"/>
            </a:pPr>
            <a:r>
              <a:rPr lang="nl-NL" dirty="0" smtClean="0"/>
              <a:t>Naam </a:t>
            </a:r>
            <a:r>
              <a:rPr lang="nl-NL" u="sng" dirty="0" smtClean="0"/>
              <a:t>achter</a:t>
            </a:r>
            <a:r>
              <a:rPr lang="nl-NL" dirty="0" smtClean="0"/>
              <a:t> de lijn</a:t>
            </a:r>
          </a:p>
          <a:p>
            <a:pPr>
              <a:buFont typeface="Wingdings" pitchFamily="2" charset="2"/>
              <a:buChar char="ü"/>
            </a:pPr>
            <a:r>
              <a:rPr lang="nl-NL" dirty="0" smtClean="0"/>
              <a:t>Namen onder elkaar</a:t>
            </a:r>
          </a:p>
          <a:p>
            <a:pPr>
              <a:buFont typeface="Wingdings" pitchFamily="2" charset="2"/>
              <a:buChar char="ü"/>
            </a:pPr>
            <a:r>
              <a:rPr lang="nl-NL" dirty="0" smtClean="0"/>
              <a:t>Met liniaal!! + potlood</a:t>
            </a:r>
            <a:endParaRPr lang="nl-NL"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437</Words>
  <Application>Microsoft Office PowerPoint</Application>
  <PresentationFormat>Diavoorstelling (4:3)</PresentationFormat>
  <Paragraphs>75</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Wingdings</vt:lpstr>
      <vt:lpstr>Office-thema</vt:lpstr>
      <vt:lpstr>Thema 1 Basisstof 2  tekenen</vt:lpstr>
      <vt:lpstr>Wat gaan we doen?</vt:lpstr>
      <vt:lpstr>Basisstof 2:  Tekenen bij biologie</vt:lpstr>
      <vt:lpstr>Soorten tekeningen</vt:lpstr>
      <vt:lpstr>Hoe kijk je naar je voorwerp?</vt:lpstr>
      <vt:lpstr>Tekenen bij biologie: Houdt je aan de tekenregels</vt:lpstr>
      <vt:lpstr>Uitleg Tekenregels</vt:lpstr>
      <vt:lpstr>Dit schrijf je altijd bij je tekening</vt:lpstr>
      <vt:lpstr>Voorbeeld</vt:lpstr>
      <vt:lpstr>Opdracht: vrucht tekenen Begin met alles boven aan je blad te schrijven!!</vt:lpstr>
      <vt:lpstr>Huiswerk voor dinsdag 15-9/donderdag 17-9</vt:lpstr>
      <vt:lpstr>Klokhuis:  anatomische tekeningen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1 Basisstof 2: tekenen</dc:title>
  <dc:creator>Sandra Sloot</dc:creator>
  <cp:lastModifiedBy>Sandra Sloot</cp:lastModifiedBy>
  <cp:revision>13</cp:revision>
  <dcterms:created xsi:type="dcterms:W3CDTF">2015-09-04T08:49:43Z</dcterms:created>
  <dcterms:modified xsi:type="dcterms:W3CDTF">2015-09-11T08:36:11Z</dcterms:modified>
</cp:coreProperties>
</file>