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5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0CDA-6104-4797-9C97-08AF11D423E0}" type="datetimeFigureOut">
              <a:rPr lang="nl-NL" smtClean="0"/>
              <a:t>12-10-2015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42B3-39FD-447B-9FDE-199C6E7C867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0CDA-6104-4797-9C97-08AF11D423E0}" type="datetimeFigureOut">
              <a:rPr lang="nl-NL" smtClean="0"/>
              <a:t>12-10-2015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42B3-39FD-447B-9FDE-199C6E7C867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0CDA-6104-4797-9C97-08AF11D423E0}" type="datetimeFigureOut">
              <a:rPr lang="nl-NL" smtClean="0"/>
              <a:t>12-10-2015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42B3-39FD-447B-9FDE-199C6E7C867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0CDA-6104-4797-9C97-08AF11D423E0}" type="datetimeFigureOut">
              <a:rPr lang="nl-NL" smtClean="0"/>
              <a:t>12-10-2015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42B3-39FD-447B-9FDE-199C6E7C867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0CDA-6104-4797-9C97-08AF11D423E0}" type="datetimeFigureOut">
              <a:rPr lang="nl-NL" smtClean="0"/>
              <a:t>12-10-2015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42B3-39FD-447B-9FDE-199C6E7C867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0CDA-6104-4797-9C97-08AF11D423E0}" type="datetimeFigureOut">
              <a:rPr lang="nl-NL" smtClean="0"/>
              <a:t>12-10-2015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42B3-39FD-447B-9FDE-199C6E7C867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0CDA-6104-4797-9C97-08AF11D423E0}" type="datetimeFigureOut">
              <a:rPr lang="nl-NL" smtClean="0"/>
              <a:t>12-10-2015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42B3-39FD-447B-9FDE-199C6E7C867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0CDA-6104-4797-9C97-08AF11D423E0}" type="datetimeFigureOut">
              <a:rPr lang="nl-NL" smtClean="0"/>
              <a:t>12-10-2015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42B3-39FD-447B-9FDE-199C6E7C867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0CDA-6104-4797-9C97-08AF11D423E0}" type="datetimeFigureOut">
              <a:rPr lang="nl-NL" smtClean="0"/>
              <a:t>12-10-2015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42B3-39FD-447B-9FDE-199C6E7C867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0CDA-6104-4797-9C97-08AF11D423E0}" type="datetimeFigureOut">
              <a:rPr lang="nl-NL" smtClean="0"/>
              <a:t>12-10-2015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42B3-39FD-447B-9FDE-199C6E7C867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0CDA-6104-4797-9C97-08AF11D423E0}" type="datetimeFigureOut">
              <a:rPr lang="nl-NL" smtClean="0"/>
              <a:t>12-10-2015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142B3-39FD-447B-9FDE-199C6E7C867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0CDA-6104-4797-9C97-08AF11D423E0}" type="datetimeFigureOut">
              <a:rPr lang="nl-NL" smtClean="0"/>
              <a:t>12-10-2015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142B3-39FD-447B-9FDE-199C6E7C867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ppt%20th1%20bs9%20extra%20kikker.pptx" TargetMode="External"/><Relationship Id="rId2" Type="http://schemas.openxmlformats.org/officeDocument/2006/relationships/hyperlink" Target="http://www.schooltv.nl/video/gedaanteverwisseling-van-de-groene-kikker-over-kikkerdril-en-dikkopjes/#q=kikker%20levenscyclu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860754"/>
            <a:ext cx="2715476" cy="1637311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nl-NL" sz="3600" dirty="0" smtClean="0">
                <a:solidFill>
                  <a:schemeClr val="bg1">
                    <a:lumMod val="50000"/>
                  </a:schemeClr>
                </a:solidFill>
              </a:rPr>
              <a:t>Thema1 </a:t>
            </a:r>
            <a:br>
              <a:rPr lang="nl-NL" sz="3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nl-NL" sz="3600" dirty="0" smtClean="0">
                <a:solidFill>
                  <a:schemeClr val="bg1">
                    <a:lumMod val="50000"/>
                  </a:schemeClr>
                </a:solidFill>
              </a:rPr>
              <a:t>Wat is biologie?</a:t>
            </a:r>
            <a:endParaRPr lang="nl-NL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707904" y="4293096"/>
            <a:ext cx="5248672" cy="2137792"/>
          </a:xfrm>
          <a:solidFill>
            <a:schemeClr val="accent2"/>
          </a:solidFill>
        </p:spPr>
        <p:txBody>
          <a:bodyPr>
            <a:noAutofit/>
          </a:bodyPr>
          <a:lstStyle/>
          <a:p>
            <a:r>
              <a:rPr lang="nl-NL" sz="4000" dirty="0" smtClean="0">
                <a:solidFill>
                  <a:schemeClr val="tx1"/>
                </a:solidFill>
              </a:rPr>
              <a:t>Extra Basisstof 9:</a:t>
            </a:r>
          </a:p>
          <a:p>
            <a:r>
              <a:rPr lang="nl-NL" sz="4000" dirty="0" smtClean="0">
                <a:solidFill>
                  <a:schemeClr val="tx1"/>
                </a:solidFill>
              </a:rPr>
              <a:t>De levenscyclus van de bruine kikker</a:t>
            </a:r>
            <a:endParaRPr lang="nl-NL" sz="4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eb-jack.nl/Public/Combo/Reptielen-Amfibie%C3%ABn/levenscyclus-kikker-kle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2876"/>
            <a:ext cx="5394709" cy="373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dutch-illustration.com/GemmArt?id=1&amp;keyword=gemm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4" y="3429000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nl-NL" dirty="0" smtClean="0"/>
              <a:t>Nestvlieders en nestblijvers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u="sng" dirty="0" smtClean="0"/>
              <a:t>Nestblijver:</a:t>
            </a:r>
          </a:p>
          <a:p>
            <a:r>
              <a:rPr lang="nl-NL" dirty="0" smtClean="0"/>
              <a:t>Het pasgeboren jong lijkt minder op de ouders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Veel ontwikkeling nodig.</a:t>
            </a:r>
          </a:p>
          <a:p>
            <a:pPr marL="0" indent="0">
              <a:buNone/>
            </a:pPr>
            <a:r>
              <a:rPr lang="nl-NL" dirty="0" smtClean="0"/>
              <a:t>Het jong moet nog verzorgd worden, kan nog niet veel zelf.</a:t>
            </a:r>
            <a:endParaRPr lang="nl-NL" dirty="0"/>
          </a:p>
        </p:txBody>
      </p:sp>
      <p:pic>
        <p:nvPicPr>
          <p:cNvPr id="3074" name="Picture 2" descr="http://www.nieuwsuitdenatuur.nl/upload/2014/04/vogelnest1b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20" y="4149080"/>
            <a:ext cx="3640764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tatic.artis.nl/media/cache/2f/9a/2f9ae7d1bbdca9762f4fa1f37c07a9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78" y="4437112"/>
            <a:ext cx="3907814" cy="220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639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dirty="0" smtClean="0"/>
              <a:t>Metamorfose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19256" cy="1684784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Tijdens het leven verandert de leefwijze en lichaamsbouw van het dier.</a:t>
            </a:r>
          </a:p>
          <a:p>
            <a:endParaRPr lang="nl-NL" dirty="0"/>
          </a:p>
          <a:p>
            <a:r>
              <a:rPr lang="nl-NL" b="1" dirty="0" smtClean="0"/>
              <a:t>Insecten</a:t>
            </a:r>
            <a:r>
              <a:rPr lang="nl-NL" dirty="0" smtClean="0"/>
              <a:t>: ei – larve – </a:t>
            </a:r>
            <a:r>
              <a:rPr lang="nl-NL" i="1" dirty="0" smtClean="0"/>
              <a:t>pop</a:t>
            </a:r>
            <a:r>
              <a:rPr lang="nl-NL" dirty="0" smtClean="0"/>
              <a:t> – imago (volwassen dier)</a:t>
            </a:r>
          </a:p>
          <a:p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nl-NL" b="1" dirty="0" smtClean="0"/>
          </a:p>
          <a:p>
            <a:endParaRPr lang="nl-NL" b="1" dirty="0"/>
          </a:p>
          <a:p>
            <a:endParaRPr lang="nl-NL" b="1" dirty="0" smtClean="0"/>
          </a:p>
          <a:p>
            <a:endParaRPr lang="nl-NL" b="1" dirty="0"/>
          </a:p>
          <a:p>
            <a:endParaRPr lang="nl-NL" b="1" dirty="0" smtClean="0"/>
          </a:p>
          <a:p>
            <a:pPr>
              <a:buNone/>
            </a:pPr>
            <a:r>
              <a:rPr lang="nl-NL" b="1" dirty="0" smtClean="0"/>
              <a:t>Kikker</a:t>
            </a:r>
            <a:r>
              <a:rPr lang="nl-NL" dirty="0" smtClean="0"/>
              <a:t>: </a:t>
            </a:r>
          </a:p>
          <a:p>
            <a:r>
              <a:rPr lang="nl-NL" dirty="0" smtClean="0"/>
              <a:t>ei (kikkerdril) </a:t>
            </a:r>
          </a:p>
          <a:p>
            <a:r>
              <a:rPr lang="nl-NL" dirty="0" smtClean="0"/>
              <a:t>larve (kikkervisje)  </a:t>
            </a:r>
          </a:p>
          <a:p>
            <a:r>
              <a:rPr lang="nl-NL" dirty="0" smtClean="0"/>
              <a:t>volwassen kikker</a:t>
            </a:r>
          </a:p>
          <a:p>
            <a:endParaRPr lang="nl-NL" dirty="0"/>
          </a:p>
        </p:txBody>
      </p:sp>
      <p:pic>
        <p:nvPicPr>
          <p:cNvPr id="4" name="Picture 2" descr="https://s-media-cache-ak0.pinimg.com/236x/4f/df/4d/4fdf4d9daab3395f00df3ca4871c11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645024"/>
            <a:ext cx="3476022" cy="2592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dirty="0"/>
              <a:t>K</a:t>
            </a:r>
            <a:r>
              <a:rPr lang="nl-NL" dirty="0" smtClean="0"/>
              <a:t>ikkerdril </a:t>
            </a:r>
            <a:r>
              <a:rPr lang="nl-NL" dirty="0" smtClean="0"/>
              <a:t>(=eitjes)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volwassen kikker legt heel veel eitjes.</a:t>
            </a:r>
          </a:p>
          <a:p>
            <a:r>
              <a:rPr lang="nl-NL" dirty="0" smtClean="0"/>
              <a:t>In die eitjes ontwikkelt zich (na bevruchting) een kikkervisje.</a:t>
            </a:r>
            <a:endParaRPr lang="nl-NL" dirty="0"/>
          </a:p>
        </p:txBody>
      </p:sp>
      <p:pic>
        <p:nvPicPr>
          <p:cNvPr id="10242" name="Picture 2" descr="http://media.nu.nl/m/m1nzdgxanlq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717032"/>
            <a:ext cx="3072342" cy="2304256"/>
          </a:xfrm>
          <a:prstGeom prst="rect">
            <a:avLst/>
          </a:prstGeom>
          <a:noFill/>
        </p:spPr>
      </p:pic>
      <p:pic>
        <p:nvPicPr>
          <p:cNvPr id="10244" name="Picture 4" descr="http://eigenwijzetuin.be/wp-content/2012/03/kikkerdr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4565" y="3717032"/>
            <a:ext cx="3406995" cy="2282687"/>
          </a:xfrm>
          <a:prstGeom prst="rect">
            <a:avLst/>
          </a:prstGeom>
          <a:noFill/>
        </p:spPr>
      </p:pic>
      <p:sp>
        <p:nvSpPr>
          <p:cNvPr id="6" name="Rechthoek 5"/>
          <p:cNvSpPr/>
          <p:nvPr/>
        </p:nvSpPr>
        <p:spPr>
          <a:xfrm>
            <a:off x="3707904" y="28529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/>
              <a:t>https://www.youtube.com/watch?v=omiZz14c0J4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dirty="0" smtClean="0"/>
              <a:t>Kikkervisje: net uit het ei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Ademhalen via uitwendige kieuwen en huid </a:t>
            </a:r>
          </a:p>
          <a:p>
            <a:r>
              <a:rPr lang="nl-NL" dirty="0" smtClean="0"/>
              <a:t>Geen poten </a:t>
            </a:r>
          </a:p>
          <a:p>
            <a:r>
              <a:rPr lang="nl-NL" dirty="0" smtClean="0"/>
              <a:t>Eet algen</a:t>
            </a:r>
          </a:p>
          <a:p>
            <a:r>
              <a:rPr lang="nl-NL" dirty="0" smtClean="0"/>
              <a:t>Leeft in het water </a:t>
            </a:r>
          </a:p>
          <a:p>
            <a:endParaRPr lang="nl-NL" dirty="0" smtClean="0"/>
          </a:p>
        </p:txBody>
      </p:sp>
      <p:pic>
        <p:nvPicPr>
          <p:cNvPr id="20482" name="Picture 2" descr="Afbee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420888"/>
            <a:ext cx="2378057" cy="2088232"/>
          </a:xfrm>
          <a:prstGeom prst="rect">
            <a:avLst/>
          </a:prstGeom>
          <a:noFill/>
        </p:spPr>
      </p:pic>
      <p:pic>
        <p:nvPicPr>
          <p:cNvPr id="20484" name="Picture 4" descr="http://www.natuur-natuurlijk.nl/wp-content/uploads/2011/06/KIKKERVISJES-1-MEI-2011-012201-700x5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077072"/>
            <a:ext cx="3283124" cy="2462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dirty="0" smtClean="0"/>
              <a:t>Kikkervisje na 3 weken: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Ademhaling: Uitwendige kieuwen worden inwendige kieuwen. Staart is lang geworden.</a:t>
            </a:r>
          </a:p>
          <a:p>
            <a:r>
              <a:rPr lang="nl-NL" dirty="0" smtClean="0"/>
              <a:t>Achterpoten ontstaan. </a:t>
            </a:r>
          </a:p>
          <a:p>
            <a:r>
              <a:rPr lang="nl-NL" dirty="0" smtClean="0"/>
              <a:t>Eet algen</a:t>
            </a:r>
          </a:p>
          <a:p>
            <a:r>
              <a:rPr lang="nl-NL" dirty="0" smtClean="0"/>
              <a:t>Leeft in het water</a:t>
            </a:r>
          </a:p>
          <a:p>
            <a:endParaRPr lang="nl-NL" dirty="0"/>
          </a:p>
        </p:txBody>
      </p:sp>
      <p:pic>
        <p:nvPicPr>
          <p:cNvPr id="19458" name="Picture 2" descr="http://images.poms.omroep.nl/image/2424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869160"/>
            <a:ext cx="1881039" cy="1409867"/>
          </a:xfrm>
          <a:prstGeom prst="rect">
            <a:avLst/>
          </a:prstGeom>
          <a:noFill/>
        </p:spPr>
      </p:pic>
      <p:sp>
        <p:nvSpPr>
          <p:cNvPr id="19460" name="AutoShape 4" descr="data:image/jpeg;base64,/9j/4AAQSkZJRgABAQAAAQABAAD/2wCEAAkGBxQTEhQUExQVFBQXGBQYGBgYFxQXFxQUFRcXFxcVFRcYHCggGBwlHBcUITEhJSkrLi4uFx8zODMsNygtLiwBCgoKDg0OFxAQGiwkHCQsLCwsLCwsLCwsLCwsLCwsLCwsLCwsLCwsLCwsLCwsLCwsLCwsLCwsLCwsLCwsLCwsLP/AABEIAKoA+wMBIgACEQEDEQH/xAAcAAACAgMBAQAAAAAAAAAAAAACAwEEAAUGBwj/xAA6EAACAQIEBAMFBwMDBQAAAAABAgADEQQSITEFQVFhBnGBBxMikaEyQlKxwdHwFGLhFSOCFmNyg6L/xAAYAQEBAQEBAAAAAAAAAAAAAAAAAQIDBP/EACARAQEBAAEEAwEBAAAAAAAAAAABEQIDEiFBEzFRYYH/2gAMAwEAAhEDEQA/APX1MkCLDTC09WOCxARrwc0G+8zgfmgubjQ784tXBHUGEHjAug2RUV2u1t/xHraPLzX43D5yDzXaMRGzFmb4bD4eQ7zV4zJV+1zNF4ZtPIyEqXFwbxKGzsDz1icfFRXSjToNUqkm72BLG+guQPqZcw+LVxmU3WLxlBai5WFxFYOiKa5VAAl7Zn9W3V0t+UEecBT16SVWTEMglvSZnkKe0mCX2vzlbBF7XqEAnkOkctS4vKPEcG1R1sxVV105zcnqqfjAQQ3I6H9DBJB3j3NxY68pTp/AbH0M3x+kOz9ByiqutjHVKQtrziqqEIQv2rHLfrbnEsMDUpsVIBt0MCght8RubWvMw1Q2CuQHtqB17Qy1jzt1mpdhYX76xsLyT5/OFa8wLpNMhSTWvka1r2084LSVMIAq1QUwwChTfTW8DFY1c3u1Oux7d4VKvYa73I8/KLqYc/aABc/QRnlT6Wml9BHAd7SuUHPeNAEVFoGRhlK3uxa5JF7aDpFK8yv8Q0Nu853i6IwtB1NQ1HuGYFQNkAlhHvKVXDE0ymY36wuH4cotibnTWO2YturlbEBLX27CEKgMBjIdhtM4g76wMUmZSuuvSCu94wNGYhGBwopLlBJHeZiG+y3Q68tI5mEg2It1l3zqmFv52gDvEYYk3uNV07x5qdZLMQSNMzQARJvGKnWSrekCS8AatUKQCTrtDEBmEEuN72/zLgItaCCGWx/yJHvJCnXaXAlapT7Wq8jJxmLyU2qWzAW26X1MOs/LLcGJq4JW+ySp6bg26iW+T2TjcFndKqk6AadRvLoa81OHautVswzJymw/rLfdPnLlQd/lAY6zKdcHr8jNfQx1Vqjg0cqDRSTbNLuXF7djYG/MxLtY6anp36kzLMftHL2H7w6SgaAW/WaYDTp2OZtzt28o0NrBaYDAkgb22ilqsfuwo4QiHHeRRfrtJJMIGT06MqJm6x6DSIV9Y9WmOSscRZFjeZiFawy21Ivm2y8/WVsDTKU1VzqLjXnYyS+lzxqyx5w1bvFtcjf6TFErJl5G2pi1aZVW9jeMBVWsQ3I6H9DCaKa9jpftApuRodxt3EuCwbazMvnApvmFxfne4tt5w7SKNSeY+UEP6SCeUgmTBFQ7f40gwWToIsAjc3m5EMJhhomm3aEDGAw3eCYKwaxazZLBraX29RAaH1316TC15XW176ZrAHrCJ/nKWQqwTNRxrDNUVUWoVN7+c2N4GnMRIhWFplVAJuRz6xwbtrBAEkED+bzTI+fpBZ5l4kyB0kJ/Lxaw4BAwlMFRCLesldGKgW566n944MLaSvnGxmKoXQSYLfrNLxijVYjLsDtzmyRt4V9JJMCsKxyi97wipvJD3GxH83iqYFNQLnTmx19TKHmTbSLQ3538jvCCwMY3FuXrEVic629JakkdpNwDUqaXAv1HSEhMW6EageY/WMzaXGo/XpIF1Q3L1kBjbUG/OMF4NVGJ5W5y6Fudd5AWHl1hFBNahRElh1h+5kGmTGwJ02vJvFV8VTU2epTU9GqIp+RMYrAi4sR1BBHzG8d0MJGHAcvzP82mVMRY23jXNoC+QmhKG4hk8ovaQQYQRbWQzchziwD1mGEOvpIUiDm0mAyAl3kMYu3pCC+cIZ/UrfKCDHTXYfh6gk3PmDaXBUYvbTLb1vMuySIdoVvlIpVAbiVB/SAXsbw8sxkkAPUsLyviaK1lsQQPz7S0acm0eEKVVAA2jQncyDQF77xii0WqBQR0hE3U8rgjTvMqC40MNBYTNNLoMqKq5joAATuZJW2o1HMftDrYFalr30lTgNb3tLMSCQ1RSR/axA+gEzsFxFJNwfhjfdwf6fpcTKlWpmQIoN2AfqF6iZvJDFpdZy3tH8SHAUqfu1U1KhaxbUKq2ubczqIjxz7RKeDJpUAtSsNydUQ9NNzPIPEfiKvjWzV3zEA2FrBRzAAnO86sntuW9qWO/FTH/rWc9xXxTiq5PvK1Q33GYgeVhpNRAzTFtaHrvIpYp1+wzL/4kj8pL1ri1haBaYadZ4S8eV8PUVartVoEgMGJZkB0zITrpvae00K6OqshDKwBBGoIOxnzMwtPXPZLxcNhnpO2tN/hv+BxcD0YN8536POy4xyjv1Iue3yEJm6EGLqMcvw2JiTVYFVy6cyOU9bKwO8Grexy2vyvtfvJqKCLHUGLpVySRa1tj1hEUqltGIz8wIyVzhFz57fF5yxcQlQWhxbCZeEWAveEigaxY0hI0jqjDuxJzaCWqK6xObyhoZKH1anS0q0K19DqRIqoTtCp0LDvGSJpwaYF1gqLQi0hol3h28oKCGVuZmmpVPSPFPtBRbRlK858qjU+KajUKJxKEk0PiKX0dDowPe2oM5/2d8RVeHVsQ9gFeq7ajkAfTpOy41gTXw1alzdGUeZGk8KocdFDh+KweXK5dfMi9mU+Vpy7lnmFU/aLixU957xs172OqEfhy9J3/GvaPSbhy1aJC16l0K/epED4z9dD37TzLAeGjXwWIxSX/wBl6Y81IJY+l1mkrroAPWY4/bpZv+Bxtcsbk6/zeBmuLRDiZTMU0LaQI+qmkrGa+2asKBaC+kSGhNVvMWNaBjOi8M4hqQJBtmI+Qmiw9LM3bnN1T0muP6len8C401QL8VrEX7jpOpp4gNqCDPI/D+KKuBeek8J0W45z2dPlsc62mYXt6zAYtmIGg1mIxtrvOiG6WgmA+1tIKk7W9YQwnnIV78j8pAMx730a0lNWnWGIOaSsNpYXEinU010hWJkkSAljIA2hBYRIMxTJC28oQEgNDHUzrFFY2isxRJq69u8PD5iWzADX4db3HU9IjH4uhRGevUVByzHU+Q3M4TxF7VET4cKgY/jf9F/ecrfw+3o9TELTUtUZUUc2IA+ZngXtMrYOpi2qYZy2YXewspqdVvyImr414gxOKbNVqM3rYDyG00FQjmb+Uw1OOLP+qVRT9yrsKVycgJsSdyRzlNqkW7k9hLdThNVaQqsLITYai/XblM2tKZMgtJAvBy9pBJcmKMaKLHkY5MCTvpLEUzG0KBaO/omvb6y/Tp2FowRRpBRYRymCBG00udJsbDhFMlxaen8GQ5R+84/w5w+xHOd3RGVdtZ6elxya527VkmCT11kpIO86IkIOUhtt95iNMzQiKS203ktaDSksDeEqxVxARSx0UakyMBjBVQOt7GA1iMpFweRiq+IWio0AHICY87/HbxjZKYwgSph8QGAIlkNKg1hlZCCRiKy01zO6oP7iB+clocKd4ZphVLHYC+19pynEPHFNDaipq6HU/Ct+oJ1InKcU8W4zEfCGyqdMtMW+u5+c5cuRj0LF+J8JRXM1UdkAJc/8eXrOL417S6z3XDIKS6/Efif9hOePh7EkZmouoP3qlkHyPxfSbbhfgxHt73Fqg/DTGp82b9pjzWsjj+I46rVJaq5N92Yn9fylXC4GpVNqFGpWb+1Tb5z1X/Q+GYTX3fvnHOoxf6bfSFW8aIq5aaBPIWA+Udt9ruOLwHs1xlaxrslBP7iCR/xX9TN7hvA/DcPrWqPiGHInIl/JdT85W4l4qq1NAbCaKtiWbcmTt4xna1PjTD0jiz7hRTpMFyqNFU7Gak13RDTYnKd1OwI5ibji9Eul+Y1/eVcKoqplcajbraYzyrW4D7Y6aibQpGUMCEj6OGLGwl4wqnlkFZtKnDWHIxQwL/hM3iaoZZgWbvB8EdjqDNo3hRuV5ZwtNjlUw5PKdDwTghJBIm84Z4cygXE6fC4NUGgnTj0/1m0jh2ACAaay+QJCgjykzsg0A3lSpUCXLtudOXpLLSticOr2DcjGCwDMinBFrEZfrDHXeEqSmxjARFyMsMjBisaEy/7hCr1JjA0ivSSouVxmHSZrsqDj+Epi3vQbcluZX/6qB0o0alT6CXsNwmghutJAR2/eW6mMp0xuB5aTHn2NI2J4lW+wgoL10DW8zc/SLp+D3c5q9ck9ftH0LaD5Sxi/E4GiiaTF+IKjfetMXFb6p4ZwVEZnU1T/ANxyf/kWEpDxAtE2pU0ReiqB+U56vxJ23YmU2qEzO/hrqeM+K/e08oFpy7Yo33tFNF5ZLdB1cSzbm8QxjloE8pZo8NYxlqNeBDSgTynQ4Tgh6TcYPgoB1tb63mp06OZwnBS/IwOKeGmohWXcC3mOhnolDDBdrTMfhhUXKZ0+OYOEocHWtTug+Ibylg+FOtUXUztqXDzSe9PY7ibH3KnWwvHxxFHD8NRlGYTG4TTGtttZscukjlOmJithsKgAIEshR0gVahBAAuPyj0Mq4UhB2hhINZiLWEkmAOUwQsaq95DwhbGLuJKsQLMRf84N+sRKiulwRBwtDILA/ONz8pimETeT/OUiFeVC1vGIYoOIWaYdTqx+E23nG8TdixvOuFSU8ThFaZ5cdHFtcwTTPSdYOEr2jF4YvSY+Mcd/TseUs0eGsZ1Y4eolhKCiWdMc3S4HflLFLgXadAph3m+yI1lDgqjeX6WBReUPPJLS4ozTHSY4BgZu8kGUZTBAsTeT7zkT5d4BMXUpgkEi5G3aBZLSWaU6GJDE9o5mgMAEm0SGjEYHbWVB3EmADJzSASbXub66du0JYqoobeEw5Sgy0W1a+gHPX94QNhbnFt2AhCq+GDEHpDBhKe8AwjAJNpIH0ghpUpgW8K0Wpk+siK4eTnlCmZaEy6LF4F5iyFgEGMPNIWQZQamSYAmHnAkmZmmAawTzlBGEW0ihCaQSWk3gLGdYEZpizF2hCBCgDYQswi23kShloQMFZI3gHtIvFxg/SBFpLSOckQBqJeJFS5No9toq28IhFkmE20WsIMGA0h+flBXYSoNesZFnYyRC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62" name="AutoShape 6" descr="data:image/jpeg;base64,/9j/4AAQSkZJRgABAQAAAQABAAD/2wCEAAkGBxQTEhQUExQVFBQXGBQYGBgYFxQXFxQUFRcXFxcVFRcYHCggGBwlHBcUITEhJSkrLi4uFx8zODMsNygtLiwBCgoKDg0OFxAQGiwkHCQsLCwsLCwsLCwsLCwsLCwsLCwsLCwsLCwsLCwsLCwsLCwsLCwsLCwsLCwsLCwsLCwsLP/AABEIAKoA+wMBIgACEQEDEQH/xAAcAAACAgMBAQAAAAAAAAAAAAACAwEEAAUGBwj/xAA6EAACAQIEBAMFBwMDBQAAAAABAgADEQQSITEFQVFhBnGBBxMikaEyQlKxwdHwFGLhFSOCFmNyg6L/xAAYAQEBAQEBAAAAAAAAAAAAAAAAAQIDBP/EACARAQEBAAEEAwEBAAAAAAAAAAABEQIDEiFBEzFRYYH/2gAMAwEAAhEDEQA/APX1MkCLDTC09WOCxARrwc0G+8zgfmgubjQ784tXBHUGEHjAug2RUV2u1t/xHraPLzX43D5yDzXaMRGzFmb4bD4eQ7zV4zJV+1zNF4ZtPIyEqXFwbxKGzsDz1icfFRXSjToNUqkm72BLG+guQPqZcw+LVxmU3WLxlBai5WFxFYOiKa5VAAl7Zn9W3V0t+UEecBT16SVWTEMglvSZnkKe0mCX2vzlbBF7XqEAnkOkctS4vKPEcG1R1sxVV105zcnqqfjAQQ3I6H9DBJB3j3NxY68pTp/AbH0M3x+kOz9ByiqutjHVKQtrziqqEIQv2rHLfrbnEsMDUpsVIBt0MCght8RubWvMw1Q2CuQHtqB17Qy1jzt1mpdhYX76xsLyT5/OFa8wLpNMhSTWvka1r2084LSVMIAq1QUwwChTfTW8DFY1c3u1Oux7d4VKvYa73I8/KLqYc/aABc/QRnlT6Wml9BHAd7SuUHPeNAEVFoGRhlK3uxa5JF7aDpFK8yv8Q0Nu853i6IwtB1NQ1HuGYFQNkAlhHvKVXDE0ymY36wuH4cotibnTWO2YturlbEBLX27CEKgMBjIdhtM4g76wMUmZSuuvSCu94wNGYhGBwopLlBJHeZiG+y3Q68tI5mEg2It1l3zqmFv52gDvEYYk3uNV07x5qdZLMQSNMzQARJvGKnWSrekCS8AatUKQCTrtDEBmEEuN72/zLgItaCCGWx/yJHvJCnXaXAlapT7Wq8jJxmLyU2qWzAW26X1MOs/LLcGJq4JW+ySp6bg26iW+T2TjcFndKqk6AadRvLoa81OHautVswzJymw/rLfdPnLlQd/lAY6zKdcHr8jNfQx1Vqjg0cqDRSTbNLuXF7djYG/MxLtY6anp36kzLMftHL2H7w6SgaAW/WaYDTp2OZtzt28o0NrBaYDAkgb22ilqsfuwo4QiHHeRRfrtJJMIGT06MqJm6x6DSIV9Y9WmOSscRZFjeZiFawy21Ivm2y8/WVsDTKU1VzqLjXnYyS+lzxqyx5w1bvFtcjf6TFErJl5G2pi1aZVW9jeMBVWsQ3I6H9DCaKa9jpftApuRodxt3EuCwbazMvnApvmFxfne4tt5w7SKNSeY+UEP6SCeUgmTBFQ7f40gwWToIsAjc3m5EMJhhomm3aEDGAw3eCYKwaxazZLBraX29RAaH1316TC15XW176ZrAHrCJ/nKWQqwTNRxrDNUVUWoVN7+c2N4GnMRIhWFplVAJuRz6xwbtrBAEkED+bzTI+fpBZ5l4kyB0kJ/Lxaw4BAwlMFRCLesldGKgW566n944MLaSvnGxmKoXQSYLfrNLxijVYjLsDtzmyRt4V9JJMCsKxyi97wipvJD3GxH83iqYFNQLnTmx19TKHmTbSLQ3538jvCCwMY3FuXrEVic629JakkdpNwDUqaXAv1HSEhMW6EageY/WMzaXGo/XpIF1Q3L1kBjbUG/OMF4NVGJ5W5y6Fudd5AWHl1hFBNahRElh1h+5kGmTGwJ02vJvFV8VTU2epTU9GqIp+RMYrAi4sR1BBHzG8d0MJGHAcvzP82mVMRY23jXNoC+QmhKG4hk8ovaQQYQRbWQzchziwD1mGEOvpIUiDm0mAyAl3kMYu3pCC+cIZ/UrfKCDHTXYfh6gk3PmDaXBUYvbTLb1vMuySIdoVvlIpVAbiVB/SAXsbw8sxkkAPUsLyviaK1lsQQPz7S0acm0eEKVVAA2jQncyDQF77xii0WqBQR0hE3U8rgjTvMqC40MNBYTNNLoMqKq5joAATuZJW2o1HMftDrYFalr30lTgNb3tLMSCQ1RSR/axA+gEzsFxFJNwfhjfdwf6fpcTKlWpmQIoN2AfqF6iZvJDFpdZy3tH8SHAUqfu1U1KhaxbUKq2ubczqIjxz7RKeDJpUAtSsNydUQ9NNzPIPEfiKvjWzV3zEA2FrBRzAAnO86sntuW9qWO/FTH/rWc9xXxTiq5PvK1Q33GYgeVhpNRAzTFtaHrvIpYp1+wzL/4kj8pL1ri1haBaYadZ4S8eV8PUVartVoEgMGJZkB0zITrpvae00K6OqshDKwBBGoIOxnzMwtPXPZLxcNhnpO2tN/hv+BxcD0YN8536POy4xyjv1Iue3yEJm6EGLqMcvw2JiTVYFVy6cyOU9bKwO8Grexy2vyvtfvJqKCLHUGLpVySRa1tj1hEUqltGIz8wIyVzhFz57fF5yxcQlQWhxbCZeEWAveEigaxY0hI0jqjDuxJzaCWqK6xObyhoZKH1anS0q0K19DqRIqoTtCp0LDvGSJpwaYF1gqLQi0hol3h28oKCGVuZmmpVPSPFPtBRbRlK858qjU+KajUKJxKEk0PiKX0dDowPe2oM5/2d8RVeHVsQ9gFeq7ajkAfTpOy41gTXw1alzdGUeZGk8KocdFDh+KweXK5dfMi9mU+Vpy7lnmFU/aLixU957xs172OqEfhy9J3/GvaPSbhy1aJC16l0K/epED4z9dD37TzLAeGjXwWIxSX/wBl6Y81IJY+l1mkrroAPWY4/bpZv+Bxtcsbk6/zeBmuLRDiZTMU0LaQI+qmkrGa+2asKBaC+kSGhNVvMWNaBjOi8M4hqQJBtmI+Qmiw9LM3bnN1T0muP6len8C401QL8VrEX7jpOpp4gNqCDPI/D+KKuBeek8J0W45z2dPlsc62mYXt6zAYtmIGg1mIxtrvOiG6WgmA+1tIKk7W9YQwnnIV78j8pAMx730a0lNWnWGIOaSsNpYXEinU010hWJkkSAljIA2hBYRIMxTJC28oQEgNDHUzrFFY2isxRJq69u8PD5iWzADX4db3HU9IjH4uhRGevUVByzHU+Q3M4TxF7VET4cKgY/jf9F/ecrfw+3o9TELTUtUZUUc2IA+ZngXtMrYOpi2qYZy2YXewspqdVvyImr414gxOKbNVqM3rYDyG00FQjmb+Uw1OOLP+qVRT9yrsKVycgJsSdyRzlNqkW7k9hLdThNVaQqsLITYai/XblM2tKZMgtJAvBy9pBJcmKMaKLHkY5MCTvpLEUzG0KBaO/omvb6y/Tp2FowRRpBRYRymCBG00udJsbDhFMlxaen8GQ5R+84/w5w+xHOd3RGVdtZ6elxya527VkmCT11kpIO86IkIOUhtt95iNMzQiKS203ktaDSksDeEqxVxARSx0UakyMBjBVQOt7GA1iMpFweRiq+IWio0AHICY87/HbxjZKYwgSph8QGAIlkNKg1hlZCCRiKy01zO6oP7iB+clocKd4ZphVLHYC+19pynEPHFNDaipq6HU/Ct+oJ1InKcU8W4zEfCGyqdMtMW+u5+c5cuRj0LF+J8JRXM1UdkAJc/8eXrOL417S6z3XDIKS6/Efif9hOePh7EkZmouoP3qlkHyPxfSbbhfgxHt73Fqg/DTGp82b9pjzWsjj+I46rVJaq5N92Yn9fylXC4GpVNqFGpWb+1Tb5z1X/Q+GYTX3fvnHOoxf6bfSFW8aIq5aaBPIWA+Udt9ruOLwHs1xlaxrslBP7iCR/xX9TN7hvA/DcPrWqPiGHInIl/JdT85W4l4qq1NAbCaKtiWbcmTt4xna1PjTD0jiz7hRTpMFyqNFU7Gak13RDTYnKd1OwI5ibji9Eul+Y1/eVcKoqplcajbraYzyrW4D7Y6aibQpGUMCEj6OGLGwl4wqnlkFZtKnDWHIxQwL/hM3iaoZZgWbvB8EdjqDNo3hRuV5ZwtNjlUw5PKdDwTghJBIm84Z4cygXE6fC4NUGgnTj0/1m0jh2ACAaay+QJCgjykzsg0A3lSpUCXLtudOXpLLSticOr2DcjGCwDMinBFrEZfrDHXeEqSmxjARFyMsMjBisaEy/7hCr1JjA0ivSSouVxmHSZrsqDj+Epi3vQbcluZX/6qB0o0alT6CXsNwmghutJAR2/eW6mMp0xuB5aTHn2NI2J4lW+wgoL10DW8zc/SLp+D3c5q9ck9ftH0LaD5Sxi/E4GiiaTF+IKjfetMXFb6p4ZwVEZnU1T/ANxyf/kWEpDxAtE2pU0ReiqB+U56vxJ23YmU2qEzO/hrqeM+K/e08oFpy7Yo33tFNF5ZLdB1cSzbm8QxjloE8pZo8NYxlqNeBDSgTynQ4Tgh6TcYPgoB1tb63mp06OZwnBS/IwOKeGmohWXcC3mOhnolDDBdrTMfhhUXKZ0+OYOEocHWtTug+Ibylg+FOtUXUztqXDzSe9PY7ibH3KnWwvHxxFHD8NRlGYTG4TTGtttZscukjlOmJithsKgAIEshR0gVahBAAuPyj0Mq4UhB2hhINZiLWEkmAOUwQsaq95DwhbGLuJKsQLMRf84N+sRKiulwRBwtDILA/ONz8pimETeT/OUiFeVC1vGIYoOIWaYdTqx+E23nG8TdixvOuFSU8ThFaZ5cdHFtcwTTPSdYOEr2jF4YvSY+Mcd/TseUs0eGsZ1Y4eolhKCiWdMc3S4HflLFLgXadAph3m+yI1lDgqjeX6WBReUPPJLS4ozTHSY4BgZu8kGUZTBAsTeT7zkT5d4BMXUpgkEi5G3aBZLSWaU6GJDE9o5mgMAEm0SGjEYHbWVB3EmADJzSASbXub66du0JYqoobeEw5Sgy0W1a+gHPX94QNhbnFt2AhCq+GDEHpDBhKe8AwjAJNpIH0ghpUpgW8K0Wpk+siK4eTnlCmZaEy6LF4F5iyFgEGMPNIWQZQamSYAmHnAkmZmmAawTzlBGEW0ihCaQSWk3gLGdYEZpizF2hCBCgDYQswi23kShloQMFZI3gHtIvFxg/SBFpLSOckQBqJeJFS5No9toq28IhFkmE20WsIMGA0h+flBXYSoNesZFnYyRC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9464" name="Picture 8" descr="http://www.spreekbeurtenstartpagina.nl/spreekbeurt/pijlgifkikker/pijlgifkikker_bestanden/image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5229200"/>
            <a:ext cx="1971675" cy="1466851"/>
          </a:xfrm>
          <a:prstGeom prst="rect">
            <a:avLst/>
          </a:prstGeom>
          <a:noFill/>
        </p:spPr>
      </p:pic>
      <p:pic>
        <p:nvPicPr>
          <p:cNvPr id="19466" name="Picture 10" descr="http://www.natuur-natuurlijk.nl/wp-content/uploads/2011/06/KIKKERVISJES-24-05-2011-01220-700x5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852936"/>
            <a:ext cx="3072341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dirty="0" smtClean="0"/>
              <a:t>Kikkervisje na </a:t>
            </a:r>
            <a:r>
              <a:rPr lang="nl-NL" u="sng" dirty="0" smtClean="0"/>
              <a:t>+</a:t>
            </a:r>
            <a:r>
              <a:rPr lang="nl-NL" dirty="0" smtClean="0"/>
              <a:t> 8-9 weken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Ademhaling: via inwendige kieuwen en huid Staart wordt korter</a:t>
            </a:r>
          </a:p>
          <a:p>
            <a:r>
              <a:rPr lang="nl-NL" dirty="0" smtClean="0"/>
              <a:t>Voorpoten ontstaan. Achterpoten gegroeid.</a:t>
            </a:r>
          </a:p>
          <a:p>
            <a:r>
              <a:rPr lang="nl-NL" dirty="0" smtClean="0"/>
              <a:t>Eet algen</a:t>
            </a:r>
          </a:p>
          <a:p>
            <a:r>
              <a:rPr lang="nl-NL" dirty="0" smtClean="0"/>
              <a:t>Leeft in het water</a:t>
            </a:r>
            <a:endParaRPr lang="nl-NL" dirty="0"/>
          </a:p>
        </p:txBody>
      </p:sp>
      <p:pic>
        <p:nvPicPr>
          <p:cNvPr id="18434" name="Picture 2" descr="http://users.telenet.be/cha.go1/frogs%20voor%20tekst.html/kikkervisj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212976"/>
            <a:ext cx="2305050" cy="1038225"/>
          </a:xfrm>
          <a:prstGeom prst="rect">
            <a:avLst/>
          </a:prstGeom>
          <a:noFill/>
        </p:spPr>
      </p:pic>
      <p:pic>
        <p:nvPicPr>
          <p:cNvPr id="18436" name="Picture 4" descr="http://i258.photobucket.com/albums/hh264/ericjjansen/kikkervisjes%20mitchelli/DSCF0405_edit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933056"/>
            <a:ext cx="2606849" cy="2602705"/>
          </a:xfrm>
          <a:prstGeom prst="rect">
            <a:avLst/>
          </a:prstGeom>
          <a:noFill/>
        </p:spPr>
      </p:pic>
      <p:pic>
        <p:nvPicPr>
          <p:cNvPr id="18438" name="Picture 6" descr="http://www.biologie.swordfish-diving.nl/zoet/pad_juventie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509120"/>
            <a:ext cx="2855640" cy="2025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86600" cy="1143000"/>
          </a:xfrm>
          <a:solidFill>
            <a:srgbClr val="FFFF00"/>
          </a:solidFill>
        </p:spPr>
        <p:txBody>
          <a:bodyPr/>
          <a:lstStyle/>
          <a:p>
            <a:r>
              <a:rPr lang="nl-NL" dirty="0" smtClean="0"/>
              <a:t>Kikker na </a:t>
            </a:r>
            <a:r>
              <a:rPr lang="nl-NL" u="sng" dirty="0" smtClean="0"/>
              <a:t>+</a:t>
            </a:r>
            <a:r>
              <a:rPr lang="nl-NL" dirty="0" smtClean="0"/>
              <a:t> 12-13 weken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Ademhaling: door longen en huid</a:t>
            </a:r>
          </a:p>
          <a:p>
            <a:r>
              <a:rPr lang="nl-NL" dirty="0" smtClean="0"/>
              <a:t>Voor- en achterpoten klaar. Bek groot.</a:t>
            </a:r>
          </a:p>
          <a:p>
            <a:r>
              <a:rPr lang="nl-NL" dirty="0" smtClean="0"/>
              <a:t>Eet insecten</a:t>
            </a:r>
          </a:p>
          <a:p>
            <a:r>
              <a:rPr lang="nl-NL" dirty="0" smtClean="0"/>
              <a:t>Leeft op het land (kan niet meer onder water ademen)</a:t>
            </a:r>
            <a:endParaRPr lang="nl-NL" dirty="0"/>
          </a:p>
        </p:txBody>
      </p:sp>
      <p:pic>
        <p:nvPicPr>
          <p:cNvPr id="17410" name="Picture 2" descr="http://www.spreekbeurten.info/pijlgi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37112"/>
            <a:ext cx="2736304" cy="2172119"/>
          </a:xfrm>
          <a:prstGeom prst="rect">
            <a:avLst/>
          </a:prstGeom>
          <a:noFill/>
        </p:spPr>
      </p:pic>
      <p:pic>
        <p:nvPicPr>
          <p:cNvPr id="17412" name="Picture 4" descr="https://upload.wikimedia.org/wikipedia/commons/thumb/0/0f/Ascaphus_truei_web.jpg/260px-Ascaphus_truei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758505"/>
            <a:ext cx="2044452" cy="2099495"/>
          </a:xfrm>
          <a:prstGeom prst="rect">
            <a:avLst/>
          </a:prstGeom>
          <a:noFill/>
        </p:spPr>
      </p:pic>
      <p:pic>
        <p:nvPicPr>
          <p:cNvPr id="17414" name="Picture 6" descr="https://upload.wikimedia.org/wikipedia/commons/4/44/Groene_kikker_op_bankirai_cropp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43800" y="836712"/>
            <a:ext cx="1800200" cy="1268713"/>
          </a:xfrm>
          <a:prstGeom prst="rect">
            <a:avLst/>
          </a:prstGeom>
          <a:noFill/>
        </p:spPr>
      </p:pic>
      <p:pic>
        <p:nvPicPr>
          <p:cNvPr id="17418" name="Picture 10" descr="https://upload.wikimedia.org/wikipedia/commons/thumb/0/06/Rana_esculenta_on_Nymphaea.JPG/266px-Rana_esculenta_on_Nymphae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005064"/>
            <a:ext cx="3275856" cy="246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dirty="0" smtClean="0"/>
              <a:t>filmpjes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metamorfose kikker animatie (1.04 min)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>
                <a:hlinkClick r:id="rId3" action="ppaction://hlinkpres?slideindex=1&amp;slidetitle="/>
              </a:rPr>
              <a:t>van eitje tot kikker (2.40 min)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184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nl-NL" dirty="0" smtClean="0"/>
              <a:t>Extra basisstof 10:</a:t>
            </a:r>
            <a:br>
              <a:rPr lang="nl-NL" dirty="0" smtClean="0"/>
            </a:br>
            <a:r>
              <a:rPr lang="nl-NL" dirty="0" smtClean="0"/>
              <a:t>Nestblijvers en nestvlieders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u="sng" dirty="0" smtClean="0"/>
              <a:t>Nestvlieders</a:t>
            </a:r>
          </a:p>
          <a:p>
            <a:pPr marL="0" indent="0">
              <a:buNone/>
            </a:pPr>
            <a:r>
              <a:rPr lang="nl-NL" dirty="0" smtClean="0"/>
              <a:t>Een pasgeboren jong lijkt veel op de ouders:</a:t>
            </a:r>
          </a:p>
          <a:p>
            <a:pPr marL="0" indent="0">
              <a:buNone/>
            </a:pPr>
            <a:r>
              <a:rPr lang="nl-NL" dirty="0" smtClean="0"/>
              <a:t>	Weinig ontwikkeling nodig,  wel veel groei.</a:t>
            </a:r>
          </a:p>
          <a:p>
            <a:pPr marL="0" indent="0">
              <a:buNone/>
            </a:pPr>
            <a:r>
              <a:rPr lang="nl-NL" dirty="0" smtClean="0"/>
              <a:t>Het jong is meteen klaar om te lopen/vliegen/drinken enz.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495901"/>
            <a:ext cx="3178696" cy="2115278"/>
          </a:xfrm>
          <a:prstGeom prst="rect">
            <a:avLst/>
          </a:prstGeom>
        </p:spPr>
      </p:pic>
      <p:pic>
        <p:nvPicPr>
          <p:cNvPr id="2054" name="Picture 6" descr="http://www.nieuwsuitdenatuur.nl/upload/2014/04/moedereend-met-jonkies-m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622" y="4352942"/>
            <a:ext cx="3638178" cy="240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724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226</Words>
  <Application>Microsoft Office PowerPoint</Application>
  <PresentationFormat>Diavoorstelling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Office-thema</vt:lpstr>
      <vt:lpstr>Thema1  Wat is biologie?</vt:lpstr>
      <vt:lpstr>Metamorfose </vt:lpstr>
      <vt:lpstr>Kikkerdril (=eitjes)</vt:lpstr>
      <vt:lpstr>Kikkervisje: net uit het ei</vt:lpstr>
      <vt:lpstr>Kikkervisje na 3 weken:</vt:lpstr>
      <vt:lpstr>Kikkervisje na + 8-9 weken</vt:lpstr>
      <vt:lpstr>Kikker na + 12-13 weken</vt:lpstr>
      <vt:lpstr>filmpjes</vt:lpstr>
      <vt:lpstr>Extra basisstof 10: Nestblijvers en nestvlieders</vt:lpstr>
      <vt:lpstr>Nestvlieders en nestblijvers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Thema1  Wat is biologie?</dc:title>
  <dc:creator>Sandra Sloot</dc:creator>
  <cp:lastModifiedBy>Sloot-van Linder, ATM (Sandra)</cp:lastModifiedBy>
  <cp:revision>12</cp:revision>
  <dcterms:created xsi:type="dcterms:W3CDTF">2015-10-09T12:49:23Z</dcterms:created>
  <dcterms:modified xsi:type="dcterms:W3CDTF">2015-10-12T15:07:18Z</dcterms:modified>
</cp:coreProperties>
</file>