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28D34-14C6-49EF-8238-2F9895D02265}" type="datetimeFigureOut">
              <a:rPr lang="nl-NL" smtClean="0"/>
              <a:t>21-9-2015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D453B-A30C-4EA2-BF2C-90C23E3174F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11760" y="2132856"/>
            <a:ext cx="4176464" cy="1470025"/>
          </a:xfrm>
        </p:spPr>
        <p:txBody>
          <a:bodyPr>
            <a:normAutofit/>
          </a:bodyPr>
          <a:lstStyle/>
          <a:p>
            <a:r>
              <a:rPr lang="nl-NL" sz="3600" dirty="0" smtClean="0">
                <a:solidFill>
                  <a:schemeClr val="bg1">
                    <a:lumMod val="50000"/>
                  </a:schemeClr>
                </a:solidFill>
              </a:rPr>
              <a:t>Thema 1:</a:t>
            </a:r>
            <a:br>
              <a:rPr lang="nl-NL" sz="3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nl-NL" sz="3600" dirty="0" smtClean="0">
                <a:solidFill>
                  <a:schemeClr val="bg1">
                    <a:lumMod val="50000"/>
                  </a:schemeClr>
                </a:solidFill>
              </a:rPr>
              <a:t>Wat is biologie?</a:t>
            </a:r>
            <a:endParaRPr lang="nl-NL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solidFill>
            <a:srgbClr val="00FF00"/>
          </a:solidFill>
        </p:spPr>
        <p:txBody>
          <a:bodyPr/>
          <a:lstStyle/>
          <a:p>
            <a:r>
              <a:rPr lang="nl-NL" sz="5400" dirty="0" smtClean="0">
                <a:solidFill>
                  <a:srgbClr val="002060"/>
                </a:solidFill>
              </a:rPr>
              <a:t>Basisstof 3:</a:t>
            </a:r>
            <a:br>
              <a:rPr lang="nl-NL" sz="5400" dirty="0" smtClean="0">
                <a:solidFill>
                  <a:srgbClr val="002060"/>
                </a:solidFill>
              </a:rPr>
            </a:br>
            <a:r>
              <a:rPr lang="nl-NL" sz="5400" dirty="0" smtClean="0">
                <a:solidFill>
                  <a:srgbClr val="002060"/>
                </a:solidFill>
              </a:rPr>
              <a:t>Vergroten</a:t>
            </a:r>
          </a:p>
          <a:p>
            <a:endParaRPr lang="nl-NL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s://encrypted-tbn2.gstatic.com/images?q=tbn:ANd9GcTtEKB9_uoEmyjOgHwBkUV9YfGr_-DE9fnuThl85SF2UOx0dX1l7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620688"/>
            <a:ext cx="1701155" cy="1965414"/>
          </a:xfrm>
          <a:prstGeom prst="rect">
            <a:avLst/>
          </a:prstGeom>
          <a:noFill/>
        </p:spPr>
      </p:pic>
      <p:pic>
        <p:nvPicPr>
          <p:cNvPr id="17412" name="Picture 4" descr="http://bio8.nl/wp-content/uploads/2013/11/Bio8_Loep_Met-miertj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16832"/>
            <a:ext cx="2857500" cy="2324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00FF00"/>
          </a:solidFill>
        </p:spPr>
        <p:txBody>
          <a:bodyPr/>
          <a:lstStyle/>
          <a:p>
            <a:r>
              <a:rPr lang="nl-NL" dirty="0" smtClean="0"/>
              <a:t>Iets bestuderen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1828799"/>
          </a:xfrm>
        </p:spPr>
        <p:txBody>
          <a:bodyPr/>
          <a:lstStyle/>
          <a:p>
            <a:r>
              <a:rPr lang="nl-NL" dirty="0" smtClean="0"/>
              <a:t>Je verzamelt materiaal.</a:t>
            </a:r>
          </a:p>
          <a:p>
            <a:r>
              <a:rPr lang="nl-NL" dirty="0" smtClean="0"/>
              <a:t>Je bekijkt het.</a:t>
            </a:r>
          </a:p>
          <a:p>
            <a:r>
              <a:rPr lang="nl-NL" dirty="0" smtClean="0"/>
              <a:t>Je tekent wat je ziet.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23528" y="3140968"/>
            <a:ext cx="7704856" cy="2308324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scene3d>
            <a:camera prst="obliqueBottom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Soms is bekijken met het blote oog genoeg.</a:t>
            </a:r>
          </a:p>
          <a:p>
            <a:r>
              <a:rPr lang="nl-NL" sz="3600" dirty="0" smtClean="0"/>
              <a:t>Wil je meer details zien dan hebben je ogen hulp nodig.</a:t>
            </a:r>
            <a:endParaRPr lang="nl-NL" sz="3600" dirty="0"/>
          </a:p>
        </p:txBody>
      </p:sp>
      <p:pic>
        <p:nvPicPr>
          <p:cNvPr id="6146" name="Picture 2" descr="https://okidoveghel.files.wordpress.com/2014/05/loep-vergrootgl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5517232"/>
            <a:ext cx="1915382" cy="1340768"/>
          </a:xfrm>
          <a:prstGeom prst="rect">
            <a:avLst/>
          </a:prstGeom>
          <a:noFill/>
        </p:spPr>
      </p:pic>
      <p:sp>
        <p:nvSpPr>
          <p:cNvPr id="6150" name="AutoShape 6" descr="Afbeeldingsresultaat voor loep gebruiken biologi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152" name="Picture 8" descr="http://kendenatuur.nl/pictures/kdn-biologie-wormen-fig03-haren-van-worm-onder-de-loe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484784"/>
            <a:ext cx="2286000" cy="2152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00FF00"/>
          </a:solidFill>
        </p:spPr>
        <p:txBody>
          <a:bodyPr>
            <a:normAutofit/>
          </a:bodyPr>
          <a:lstStyle/>
          <a:p>
            <a:r>
              <a:rPr lang="nl-NL" dirty="0" smtClean="0"/>
              <a:t>Vergroten: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je meer details wil zien aan je voorwerp gebruik je op school een:</a:t>
            </a:r>
          </a:p>
          <a:p>
            <a:r>
              <a:rPr lang="nl-NL" dirty="0" smtClean="0"/>
              <a:t>LOEP &gt; vergroting = 10x</a:t>
            </a:r>
          </a:p>
          <a:p>
            <a:r>
              <a:rPr lang="nl-NL" dirty="0" smtClean="0"/>
              <a:t>MICROSCOOP &gt; vergroting = max. 400x 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122" name="Picture 2" descr="http://www.law.kuleuven.be/rechtsmethodiek/afbeeldingen/loep/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437112"/>
            <a:ext cx="2543605" cy="1907704"/>
          </a:xfrm>
          <a:prstGeom prst="rect">
            <a:avLst/>
          </a:prstGeom>
          <a:noFill/>
        </p:spPr>
      </p:pic>
      <p:pic>
        <p:nvPicPr>
          <p:cNvPr id="5124" name="Picture 4" descr="http://telemasters.nl/image/cache/data/microscopen/byo_263021-500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005064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00FF00"/>
          </a:solidFill>
        </p:spPr>
        <p:txBody>
          <a:bodyPr/>
          <a:lstStyle/>
          <a:p>
            <a:r>
              <a:rPr lang="nl-NL" dirty="0" smtClean="0"/>
              <a:t>Hoe gebruik je een loep?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Houdt de loep dicht bij je oog.</a:t>
            </a:r>
          </a:p>
          <a:p>
            <a:r>
              <a:rPr lang="nl-NL" dirty="0" smtClean="0"/>
              <a:t>Beweeg het voorwerp dat je wil zien naar de loep toe.</a:t>
            </a:r>
            <a:endParaRPr lang="nl-NL" dirty="0"/>
          </a:p>
        </p:txBody>
      </p:sp>
      <p:pic>
        <p:nvPicPr>
          <p:cNvPr id="4098" name="Picture 2" descr="https://encrypted-tbn2.gstatic.com/images?q=tbn:ANd9GcQqtaxEbN7C3vfgWI4jzZ0QB7sgUI2h0-X6GOq0i8BRyoazj5C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356992"/>
            <a:ext cx="2103115" cy="3160419"/>
          </a:xfrm>
          <a:prstGeom prst="rect">
            <a:avLst/>
          </a:prstGeom>
          <a:noFill/>
        </p:spPr>
      </p:pic>
      <p:pic>
        <p:nvPicPr>
          <p:cNvPr id="4102" name="Picture 6" descr="http://www.oorlogsduiven.nl/mediapool/144/1444209/resources/big_32323104_0_350-2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645024"/>
            <a:ext cx="3324225" cy="2505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00FF00"/>
          </a:solidFill>
        </p:spPr>
        <p:txBody>
          <a:bodyPr/>
          <a:lstStyle/>
          <a:p>
            <a:r>
              <a:rPr lang="nl-NL" dirty="0" smtClean="0"/>
              <a:t>Wat gaan we bekijken in de les?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zaad van een bruine boon plant.</a:t>
            </a:r>
          </a:p>
          <a:p>
            <a:r>
              <a:rPr lang="nl-NL" dirty="0" smtClean="0"/>
              <a:t>Vergroting met de loep, dus 10x</a:t>
            </a:r>
            <a:endParaRPr lang="nl-NL" dirty="0"/>
          </a:p>
        </p:txBody>
      </p:sp>
      <p:pic>
        <p:nvPicPr>
          <p:cNvPr id="3074" name="Picture 2" descr="https://encrypted-tbn1.gstatic.com/images?q=tbn:ANd9GcTEyG8Pa5iJ4hHh7qiZx25dtBgAX9XXvwbwceHBXbbuWQ-SF5v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221088"/>
            <a:ext cx="2376264" cy="2376264"/>
          </a:xfrm>
          <a:prstGeom prst="rect">
            <a:avLst/>
          </a:prstGeom>
          <a:noFill/>
        </p:spPr>
      </p:pic>
      <p:sp>
        <p:nvSpPr>
          <p:cNvPr id="3078" name="AutoShape 6" descr="data:image/jpeg;base64,/9j/4AAQSkZJRgABAQAAAQABAAD/2wCEAAkGBxQTEhUUExMWFRUXGRsXGBgYFxcdGhccGBcdFxsXGBoaHCggGhwlHBgaITEhJSkrMC4uHR8zODMsNyktLisBCgoKDg0OGxAQGy0kICQsLywsNCwsNCwsLC8sLCwsLCwsLCwsLCwsLCwsLCwsLCwsLCwsLCwsLCwsLCwsLCwsLP/AABEIAMIBAwMBIgACEQEDEQH/xAAbAAACAwEBAQAAAAAAAAAAAAAEBQIDBgABB//EAD8QAAECBAQEBAQEBAUEAwEAAAECEQADITEEBRJBIlFhcQYTgZEyobHwQsHR4QcUI1JicoKi8TNTkrIVJDQW/8QAGQEAAwEBAQAAAAAAAAAAAAAAAQIDBAAF/8QAMhEAAgICAgECBAQEBwEAAAAAAAECEQMhEjFBBFETImFxFDKRoTOxwfA0QlKB0eHxBf/aAAwDAQACEQMRAD8AwGBmKJTwuagjd2dj984Iw8kUvcg9/wArRTLmSwt0rDqJdmcE1BoORvFslASSnVqMwaikm23sQx/5jA1xkUfR6gy0AvqLEDhLEk3PI7MDyirGSP6gUlatKqBg4cB2UH4S30gaekhCxpL6iWuWZtjyMEypWriqFsHH9w2cc71hWK5aK1tomJGxB60Lfm0LFLSklQK9eosxAYOzVqTcQ58pIBUomzMEkmocE7CANcm6EFav8RbvRP6wcd7BVodo8OyhL1qMxak8StNXHLSb9709ItSAAyidJYgsxqLKArCVebzSoGWWSKkf3EbHchhEMdisViVUSQBUBIIZtySevOJrFkl+Z/8ARy2F4vETUhkS2QkniFzZ+oDCkHZTmfGlbBShcGlx9WgWYsFLLqWY8VQaPa+3eOwOGKFlRU4K3sAwANKd4SSXGnp/zB0bhOOTN0lNC9QdqbwNnKNSTV6Fu7FmEZPD5vMROVo4kW0l2NebUVX6CGspapqhM1kIGkaCKOSCVKbqwHJi9Iy/A4svGpR62MMhkKIANFaSsUo2lAA1dUqFf8PSLcdiyZ6Jax/SWgghh8RUQC+1k+5i/BrTI0I4ghMvY2GtadJFzzinNyVEGWxCTqJsK9TarGEe5vQ3BcQPNMQqXPlpWFCWxILBibOavTkxiGdZqlSQgS2Zjr0kA9AWqYtzFa5gSuUgzFg6QQxSlzxFwWFr0jOIws+fPVJmzWCeIsHFGDJJDu5Fd67GK4sdq3qkSly8HSc4CVafi1G/y9hGlyCYJ0tSi4AVpYioIDmgvcRicyydUlWl9QABBA2saCG2V52pAEpIKABrJN1E3dxStB0i2XGpQ+QnGk7Zrsd5aUq4tLAEueQZyL/ibo8AZFnQmLKG1pTZQAYPzew/XpAUnLkzV+YJhchUqYNtK06FAD8JB4x1Ai/whky8OqcJmkuAXBJqHoKWtGbhjUG29lW7do1pkoUk608FSUixJFy17wry/BYWcpUxJITqCAkfCkuwZu4+ULM8zcqR5UlRDu5/uFQ4OwuX5Am0KfD3ib+WlGSoa0KOpKgBwsA5IbiHCC4q/ODjwycG/wBguV9jPxAgYbES5YUCmcpn5Fi7gVFW9+kSyBBEybMSo1ToZwQGqWaxrY84jPxpWsKSoLBD6gXe9YsyaWmXqSlq8TCnfvt7QknUetkuVvRHF4GYiemYEiYUkFq8W7D0qzvGyWpJluliCw4i7tQX7/MRnMZMdKwHqQXf+00IH4eXpFmFmpmjTPUdIDMSQkkF3UQRalzEbclTHi66CpsxIJUfYs1Kj9oqzHND5aygsWbUx4AfxH7u0SzeTLWPLlTUpUX0sdRcAsKgqLmlOkZREyZLLK1o0BtLqGoPuktrB5GzxTFg5bb6H5uH2CpPh5cwLBSlSUoALmpJDsHrqtdmpWojLZTgCVIWGCSQEnm9KDd3jS5T4kKitCwSkKUpQ5lRKlA0rU2/KDJviCTiEBPkuCaErKFpNgUsmhfrzvGxzyQbTWifGL6Ys8OZaJeJVMmK0hIUp1aQCQklxVqDiqduhhxi8a8wygQrywApTDUsk3pRhUW5whx+J1OkPpZn2U5Bf1YH1EUZMtImm7kN23H0hJwc4ub7opHI4x4o0snChQ1amfZusewkn5ipKiliGp8HzvHRn+Fkfn9xbM+cMrzTMUhSAAFCnDxFhvah5dhF8+XxpJqpN9NadG+kQm4jhUQSoW03Y7sVV9DA02alnLUUQx3qTQ86R7L+bYvgZTmUAaF7CtR03BZ/zhbipYYupmIZ3e3SCcuxAPxAgmjk/EeQq9PziOLwq1r+FKgOwb83hFqVCJ+CWGQpRSQr4UkLYmtDpLG4IDHqP8UQShSzqSjiFTwkDnxMGen3tLCpVKUSv8AUGf4gbgkPSx/cRDFhRSXmEpLEFyxG/DbuO8UVWOgmZJxRDEoAdw3lAg3DuQd4hjJcxIJmS1g0ch2ID1pSDcJlXAxVqN+g5N+8RxuLXJQCmgdiLKe9b0YRN5E3Ud/sBtMzwmJBc/nY7RqczlkEoSCC6Q57F7f5PpC7DqM2YUFEtQu5SEq0moJKSNiL1h3mEkBQWqYASap5ABvUN+cJme0d4oWLUmTLJUp1VI2c7dbAOY8wuJmqQkypgSFg0YK4tRDNvRoYysukrOpKgogW1Fg4cAp3e8clITMQWsp/av5RCTSX1/vwKpNaGErFTEyyfM1ES5iXLMpaBrC6bK4gByTA6JiZrqUCWMwFL/EApQrSxSEmn9sUYTFIVLCCGUHPQ6OIpr/gWv5xHCoKFWISQs6tiWIVX2PpC8VTfkvd1YywGLI1Ao0EkiXpAZCAlg1edTZ3EeYYgTNXlkTVoAKg5Sm1C5bb5dalSxKmCqWJqQQ9QbRGclKxpGpIFDVNfk/ziTlroM5fKt9FGJWmWkqWoUufoG57NGUQdTzCnTqmO12Sn+oRa3CkxocdlBEsvNaWGooEu52G5Lwkl4gzJVEJS61AHTYEAPwkVYtF8LXG0QVMs8L61zdIUU0cnn073+cavGYicmXpDIf4iWYgE15+jGM3k8ghyktoBURuAlSQpQa5Goe4sIfTseAmXMWkEOAoAkOFKFmZi7H3ieXc7oeFLszeYziZa9Icq/pppV1f9T/bw0/v6QACfgXL1SgySWYoWQPhVcUYNUFrGNN4gwAcrlioB0IFtRWFa/kx7xVhsauWSrSHLAgh3cahbtQxSGaoppCOQVlWShCCynC0Mk1eruovu/LaKZEpYLTQxIuOu4cQ5yzGKmc0c08vlZ/mYGzvLpxSpcua1HPMgV0pUCNL2eMfNyk+T7D8p02ekFPmEspxQ70uN4Y49OrCrKCLcJuLsbWazxl80KVzwkGqUeZpZwWCqEbvrTDPJMxmCQBpCQrUVBW1a+pJDevKGeKkpLs5dinMMeJawHImKAFCxSlhpQ70Jo7GtPW/zsRpIm6iSx0lTkAd7nYEwbgZEidOVNKVJaiFEjiPw6wCKMz+0KfFGNnmepMtTJSAkMzuBe3p6Rog+TUUt9uxklWyjCggqKksipPqQABzJoG5mD8NKlJLkcSlEJoAS6i9NhX/AHDnFAw6kyZKVEGYsFagFOyWKRq7qt2JhvmXh+cgSJiiwTrKgWLL1f0jyq4JHQxSb3UmFQ9hTj54EtSgCPwgNu+kmvJouyLCAIOJxKWlJfQKeZPLWSzcOzxXn2C4pYQDpCSCDzVNCySTzSoU6QZj3m+VNmH+mEqADOw1DSHGzJtYkwHqNDcKZ6rBT5h1olslVQAugGwDuW7x0ATcZMes/wAs/wBjqGkCgDAcmjyF4y/tHfKZ/FOkhSXY1BTYtZ+neJIy4FIDsytXvtEcTNdAIN6ps1bwdIrXan6xpnN0qITYZKlOSB+DalS1w9t67ho9my9CFEgg1ryArAkvElwFMFBwBqDkbb3YwZJxRJ0rAKSWHMcu8I9CsDXgwanUTpYh3fdmiRlsKCigNtj0MXTlVIQQ4DgFweuzH0iAXMCUp4VMNJ1Biw5Hn1eEbb7YGRXmKkkVFVadLFzVLqd6jiDUuekXY2WFzAGJoSTsAnepu5Fqwum4gFbBTaQQy2BACTVK3sakuXrDJCPNShaA5BUKMWCtJdwWuGhpLjUg9AwwZRNlqAZAZyCXIe33S0axGTSjxFAUCygb3SK+zB4Q4UqUyQCSaCjHsQeVo0WVpVKQQs1d25C1+bvQRjz5Ze+x42zyVgZctJCEJG7EPYM7mtgzQrmyUEuXBaoH3yjTeZrS6tIAOmoLv3LtC3xIQAhEkBUzcv8Ahcj5KiMJSlKn5C4OrM6lMtUxJTrGgkjuA7cQq5+UOJEglJCZro5M9qM7xVgcpmEK8wgEmmm451a/WDpsry0gBYCQS1LvXuSakxs5K6R3KlplUmQJbkgkUdjsHvTtSOxM5Q4gAUs+p2IdmBDWi2bMdJa/1H20CJkAn4qMzUIvv6fnHfDFTb7Ac8Imol+WoulajZwToDW5K36kQpwGEUAEHUK1AGzUDksNyT+kadQRKUlCkhIUQASeYoK3d6HaFSJvmOUjUlgZahuD3sRV/TnHRclCktHN0gvA4IyxNUC5XKMuwpUFhWgp7l6wLMwk0yQkJUWXxFxwjmPcwRKnqQsOnUm5IBIHOm/yeGBniYEnSUt8IOxs7c/sNEoud7A3aAZuJdtJfmRtv+sdhJg81AUH1cNelvXiaIqDOkgBySLv1HUQkzDFGXOlTE2QoEjmAQ4HUhxFIYb0hF2bdMohWoUPRmI5MYunpMxKUqXpSS3DQUa5JML5mYS5oOhQv8QFB350Zx84rTiQydcwEaQxBoW3psal4yRhLyU6GH/xcs+Yx0sAlKzVSi7kGzpBYWBhVigJaCldFHa7qHyKdJanXnHozVGoCWpwz6mYE8g/SAMQgqU+5JNTt3isYO9jSdeNg2eNpTNCVCYlg4I+G4IDPQvaBU4tM069JDhIJr8Qo47s/vBubYVCkISpy1SHpQEbd4EwUiWmagBLguyXLB6W39Y2Y5pKvInK1TH2XYjCy2VOQoFVApJKgwvqS5ZiBtyjVjMZc3DhBJmUYFmJagUXsprj9Yx09aNTBAGkaUhtjf3grBYxKCOHSwFQHFKezNGbKue12VjlS0go5DMZKlq17qBp0DAUsKu/QQUMUiSgWSSClKQNg4HYCCsmxiZipgmLBAPAElnHM8/sxn/F0gpnBUoLWFJpUqKGukXIG/reFh88uM2VvRalM9NJUlBRdJKCSXq5JqamOhLJzDFBIYFtqmnSPIu4zvqP6jcomVwh4FI5VENsHLVShYM5Y1p9IngfCeJSpzLPqQ31h5hfCs7cBI79Oka8qt6M7xTfhiFctlhfMbtQtcdf2i1JYg0ev/PzjTjwfNUllKQOzxbK8Dneb8vpWE4yaD+HyPwZ+XgFTlNLLH+5nAaoP1EalOXSpEslZBpUkCvZ+m1+5hrl2R+WG1lQ/wAqR9IJnZZqDE05EBvaMuTDllrwUXpp10fOMXgJXnKBQkhmBJ52PStH5PFeFxi/L4k6FoUaMU0dwOzU9I02beHJwXqQEqS1t7nn6QuxOCl6wuaniCW4iaMKsCYdpqNSIThKHaAZU86woXd+5diPWvvF+JzzzBoCVFRI2LPeguflaKpuJwtEpUCXDBG5uADblekRy3HEqIZKUgkDmSH1J2qGu3KEeJdtdCptI0eEmrmSuNLEtQnlux7WiCSDqfYcRbifvyb6x4MUQUJGn4Xoag8lAWvQ7tCrGKU5ZRAcGjMpqMeYiEYbpaOcn0yErMp6QwtyIen5QLicWtSgpSnawNBs9ObCGa5JIBGniLJS41cgSNoW4uSG46Cxqx612i0ZfQVd7GeW47zHSFEKDNSg6OKbn7EcnDqAK2B2NQH9KRVh8eHaWAlI3/X2iWJxCyavX8SqvSwJ3vaKRbsZNFhny16QrUW/2MXA6x0vCSZQUQSwckWYMLtcBmHeA8PJKS4QAPU+1W29Itw0xIIKtRHE6QWJ7coE4vpBbTDZytMtE1Y0CYWQlXxFID6inYW9xEBjJczhJZiK2qACCD67094X4+cueoFRZrJ2AGwffcmK8wwSly+Fgwps5NQaXYsa3rSBDGl2B7eg7NksAfV+f28Z0yVTVnSlSmbag3qbAwzTg1iWJaVOkBy5Lg2Pbt1iMnEKlpTLtUkhPM7lzyAhlL2ECMAsAhKaJ5cm/OC1YxOofiL7bWAeKcskpYhiSTUm9ep+gjsfgzLTqQl08hcN22ibSbG76FWLCZUwKIVpYhh1L1r3tBkvGoVVIIDdWvbpERh0qBU6lh20myT1AFfWF2Gxg1LUDwgkEctNPRh8oso2tgbsaT1WBeu+w7wuKglbsSoUSBuTuPfpBCsUFywUB9w9HA5PzJ+UW4Y7sKgWIPasLVA6Jm7lgoHSQTc8u8McFICyx4RzPuw5m9IDnYJM1BSaEi42Ox6wfgJpIIUA6Sx3HoeVYSXQVRcqYmWtpaix36gVH3yi6RiQVcQvci/eAtUwLJQtkn8LOLPUG0G4fBoPxPz+JqD0rGW1ZRUxViMi1KUdYqSd+cdFsyWHNf8Ajb5R0UWUa/qbYIiaRHpMVzCY9Wj2aCUqi1MLpc6C5UwQTmqL44qiszIiVwDjiusVZhlkucllpB5HcHmCKiKMViKwThsQ4gdoLipLaPnmf+BFpX5kgkh9RDcQ7Wf7pC2RJOqYVKIATyqC5r3Ll4+voUIAzbIZM5yUByKkbtZ+cJNNoxZvSf6P0MGjMkigdwCog9BcGxpXk0CYnFFSQZSVKc3Ylu3MgxpMwyRKQOAcNiKV+yadTCzCny0kaFhKaOxIveMdKPg8+cHF1I8xmEDJVLVoWkg7VNK/J4Jy1C1qWZoQokF1cNt7X5dKQNNWqa4SksLn5tyu0DeaoEpIPCGZiO7xFp1SOjLi7AJKdJWpIJDkhNnYqFOYOwvWKJeLTM/qzkq1pcAV4ByY7nmB9Iuxk8hKmuEkj2oW37ekdhJa1TFAArBZSdNSOGo9DGqPTbE7CsJMIlhYSRro24rZubOYsMsIW6EhYWmmq6buBVwX/LlE8NIJZGlSgaJJIck/Imtuoi4pSAUqBTprxfEFBq6d3Yb/AFjk7DTopkzEBCdbBSiWHFUDu5Hr1i1K3AYgg2J/W0J8eUkKlq4iVagsAAs1Xa+320V4LDLWFSkr+Aa0KS/EncKB3DgNDKNrs4f4ZP8ATmu+qrDd7N7/AJRn8TPWnVVlJoxqKGvSNPlqRKQ9yWD0r7UtWM5mctkzFBCqOe9e8ThXIVneHs3KsXKQvUyjpGwBUGSdO9SBXn0j6PNyRS6Bbc3Bf3ekfK5MjjlrCinQtKn7KCvyj7fQj5Gv20R9ZSaaL4nao+YeJsBPwk5KxLBkqopQL1JN9xwtf3gNWVoQSoiitiQxry37xvPE2PSqQdaSnVwhKhUqB4adW1NduRjFnDqqogubv+/pFMWRuO9ePuTyd6PMHOQohGkVqHHIbcv2EG5okeW4Tx0CWuok2gaarQZOpKQtZNAQWDGj2qdNINTixZxtFG66EoAwWHUzzSH/ALU2HQnf5CDZCzqLWIr+UB4mfxdPu8E4BY0k8z9P+Y6TtHF/mBJPQPtygHCZyFrUlII1adNNmckl6GtukV4vUpamNLfJorwcjy1JsBVvp+cSjhg07DYzmzwCztb6R7CDFzVKWosb/tHRZYkA+pzS0DmdE8QsQCTXpGts9+LsrxszSQqL8Ni3gXMZOuWQDW49ITYDGteFKqmjXpnxy5wAhAMxHOBcRmqlUlpKurU944Wkhhi8wGo1sIJymbMmjgTTmbQsyXw+patc06nq237xs8PKCQAKDpDqIXJJHScuW1V/L94ksKReo+9oOSuK8QnUI6UPYlzYtWsKo0J83yxbPLJYOSilexNolNTM87QlbC9zSHmFlTQKTz6h/q8ZcnGXyyRPNxkqkj51JmMWTqDUazdLQzw2HmKbShaj0SX9wI0mZJxgUONkblAT+jiG+XBLVJUepJ/OM6wJS7MH4b6mDxvhHELOoICSQytagKXqL8vaPcD4QmpUlRmyksQXSsk066Y387ChSSjzF6DdAZj0dniUmWEgJYBIo0UyLihlggIj4aMxCRrkOBss0JqSKPAGZeBp09brxcmwG7lg1TSt4MziWTiUolFnTqPSrQwRkKVtrUT6t9ISDxw0VlBNUxIj+GDkKOJQeukkmjX1fdIMT/Dhh/10+iWpy+KHCPD8kbE+pgqXlyEB0cJHWh7xT4keVV+5P4MBF/8AwJUoasSkJFkpTb3VFyf4dyd8QrrRIinNsYQWTT94uweDmK4iswMk8ePtBWCJ5hv4b4JNFLWoDYrAHagtGlk5PJZgXFPxQrTgZgq4Pyj0zFuygR2t8oLnjkk2l/uFYkugjG+DpE1QUpStQ+FlUHoYGV4Jk7TFeoSf0hng0n+75wacKDFVhi1qKEcY3sx2P/huiapJTPA0/wCAVq9awtxH8MJwconoU/NKgfzj6B/Kt8K29XETC12ofWD8OKXQvw4s+QY7wBiJLqMtU0NdJdubgFz3a0KF4fQClik8i9DzY1ePu4xKrFJgLMJEid/1ZAURY6eIdQbwHBeH+ojwex8a/lTLCXcrVZPIblX3vBUzCAjiqw7N2asbvE+FcOtRMtakK/x1FNnuIUZj4cnSuJUt0/3IOod+YjHKOVdfsJLE49mCxOWOokPXmTHRqODkPcx0cpZhAxK3iuYvaIImMl4HK3Meie+gpRpGJzSapE5YTzf3jR4nG6ReM9MmgkqO9YaK2JOVLQnxc+cfxEdBG48IZZPCHnzCXqEFqdzzinw1k4UfNWP8o/ONklIFoZvQsIb5MIlMAwj1MwguIhLHWJLDQtlWhjh56V0ZjyiuYWLQsVd3rtFszFumtxeGU77JcaehNmeKSjEofdJHz/5jRYDGpIjJZnli5q9QpyinD4mZKLLB7sYzOHzchMjTZ9BGI5wLmEhkmZLuKkbH94T4DM33eG+FnlQIAJezRLK/DJ1QrlZ6CLx4c0KjT32g7D+E0fEoM9We0HIwEuXy9ILha2dyXgy2XyphxLgFRUw3YAflGplSp5/AU94CzLxTIwgJJSG2uo+ghPgP4ijErKEgoJHDqYam2Ae+8JPFB/MybyJaZpVpmpuoDu/6QFNzAE6VTk9Wb9YXYrETFPrU4Y22YUjK4zEIVMISBpZnFNRFz87xCM8aekxJeoS8G0xEmQq05zzeGOVyU6ADODjo0fMcbkKvjlHWz8KjUjcJPPuR3gEfzKilXmKw4TTSkJJvy8xvd40Jwy9ifiPofcEFhSYkxy67gx8oT4mEoDViCNnXLLeqk0HqYLneKMQADLEmYDv5hD+wMdwi11r9h1mj2fUcPN0gP8oMQsqsPlHyOb4tm0oEn3/OIy/HWKRZSfUH9YpHPWhHlgfXTS4+UQ0iPnuUeOZs1WiYpKVfh5HpWxhlifEq5QBUNTkCnXftHP1MLoMZRfk2BpaPPM6PGYHi9LcQMCzvH+FQSJhmBq8KSfpDxzRlpDWvc1xKf7RHqUtZx0FoyOE8fYSaCqWVqALfC1WBsTyIi4+O8Mj/ALr9Uj9Ydzins7kvc0Ry9P8Aaj/wT+kdCJH8R8I3wr9h+sdBvF7iczBLn7QuxGOagMCZnjRLKq7xmcZmiiC28PGLZ6GTKojbH5mCrS/fpBOQYIz5jH4U369Iy2XYWZOmBCQ5J9upj69kWVCTLSkbXPOHklEnik5u2M8JJCQABBCkcr/WIJEexJmkuRMehDGOWCIr1OKxETWofQxw1nqjFaEalR4qbHSJyAolbN1LQjYknSsaKmbQJPykzr0B3MCqz+TLJKdL9KwizzxtMSlehJ4UFQKrUpQCF5t6RhcorybXA+HMLI4lq1q6mnsIJxHiTDSmSFoSTQAEOXIAAHcgesfMMDjJuIB1LJINasKFiKdXaI4zDyJiUpSSVK4goGg01r6ilrRF5knVEZZjeZt4qKFIQJaiVlgaMGDl68g7RjM68UzjOmSvhAbSR+IEDV7E7RKbmnCJkwEqSCABYqLOroKfMxmMSpc3+tpq5q3OjdNonHJOf5tf8kpZW+ieeIKykh3ILntZ/eF8vLnbUTd2FHa1b+0XzcSSB03is48AFxs7jfpFMfNKkRs2ZkzBhpU3zVMzKS4Iu4cqBJBBAvsOcKdIQpiQxDudiNj92MarFFKMFpVtLCfVqfOMrMWFmTzKwO4o/wBBGKLbkPJDLC5g4FaFze7npGfzPNXmKAIYG47B+l48nLUos5HM8+8K5dFqSUoQsEhKmf3Hw8mLe8acOONti9jfzGGxH3TlCvyyhYUlRAr+L4aWAG1o9xCZst1KTqRckDUDzdlP/tiggiYtIUNIJ2S7dGEaIx8phigyRnx+GZxhwHALh7F2Y+0WzkcZUC4NunQjaAF6jpDploBepGpXdI26QVgpZBX/AFNe5BDCpFAL1cm+wtHTgqtDOOguU7gezRpDPUtCEL/CHJq5Yb/SEWXYhKDxfFZNqdTFubZiqXKUtIBIaqrFz07/ACEYZRlKSSEiGY2YUhkq78/+Kxjs7w01cwMC1wXFX3qbxdgc3mhYmTAORe5G4A7Rq8flZWXSUhN0pIoXFQT+GvKNMW/TtXQyRkcJhjJ/GdZL0JZ/z9Y0WBxiJwCVABf16p69IUYnykqKApIL1SaKB6jeA8bg5yRrTKUQKuNurX9Wil838z799C07NYcC0dGPk+IcSkAagW3Ulz7vHQ34efug0e54pSpy32MVZflypqglCXP07xs8T4d/mJmt9Kd+ZjTZXlCJSWSkD6nvGtSpHqfCuVsX+GshTITZ1G5+9o0QESSgRJom9l0ktIrMegxZ5UVLjqGTPFKgXETImtcBTpohWFsnMm0jGeJMZqUvUWSAwf8ASNVMmjewvHzrNsZrmLWocLq0JNywPF0pCONtGH1crikM8mxgXLdqgAO1CQNonjEgs7sX6/E1PkPaFWS5qkJUFlnVR7VDBIP+mGoJUUn8IP0MRyRcZ+x5/kO8GTj5Re+p+50h/wDc8NcRgx53nJISNDFIAAJ2J9GDdID8PAIlgMxck+qjB+Yz+A1qaRjnJvI+PkNmVxq1a1lBKSSauRHYfHTEn4lFqEEkg94rzLEoRRSmN23hFh8xXrJYEE2JtteNuPDKUdCqzXzsNLm0PBMO3MjaFMrKVGYE0UAsJUxsNVXG0aOZNSA6mpuW2hTiM3BLINNlWBbYfr/zGfHOf+UA4zbFGaaltNhs36xX4Xwa/OXNWAJaUlKObm55Cj+8CJUItzHNJsqQoyzZi2zFQCqdt4nBOuK86CnvYPNwxStQ3B+/lGblSpi8YSA5CzQ7gBvoIdox+tlElRUNTsaizd+nSCMgwoE1JUFa1hSmIbY1U9ug6v304pPGpNrwFHksrSCFAgu9qNyfeIL8qYSFoSraor7w6zPL0rF7V6QikyWryJB9CzxCLT30xAWbgNBHlJSlKrqJJUAL3v0iqcTq4RTvajeppBuekyQCLKIfkKVA7sYqwxF7vURouTSbGk2Qw8gqUALktD7+VRoKVcad7bb+/wCUCYAJJJFwPcKBH33ic4tRQBB2MZ5yfIEXTtkMHgpSFggBQCdVTVJKgBe4Z6l672hwJyVoDGx+o/YQjxNUp0Binbo1R7gQXkxUVEGlh7wJ/Nsdyt6IqyyWuaFkAlNCGoTsS/L7tDJPf2iEzCFCirhIWxpzZq+gEXSlih++hjNkk2+9I4WzshkqUVFFTU1Ar2jodCeBYtHRRZsnuwjyVLCRFuqPEoiQlx7Z7R6DHusRxREFAvBOomVwPNMTXFK4VnWUzTSFmJmNDGcYxni3HsfKSTqI1FqbsKwjI5MnGNk8xzDWkhJoL9YzebTAxHR/f9oPQszEhyEzG/0r97K6WPQ3CwOGWqeUqpTTUXcVFegaEj3b8HlTm5y5Mu8P5KiYD5jkULAkVruK7mNQrDCwboAIAynKzKKmXRTXc2ejP1hsMOoVd4hlycpdi3YpxE0y67flFiZhmCqiByAqR2MAeLMUlKdP41UbpzMW4lK0YcTJLHSkH/S1xX19DAWLSflnJMsXkspTvLJJ3PxH1d4zSMFpUaULsDUt1peNTjM18uSFhQKlAEUcjUKEihYRk149RIeu7Ac40YVkaYadDTB4Rc0jUVEA8yWHSNPg8GCltPQDaK8qlaUJSzG57nn2t6Ro8EkAV+3sIwZsjbOjG2ZHEYbQ7BmNh+X6QHmom+UoJSpzyrQF7ejWjQZqpMuaxIdTlnr1LcusTwkwP0ibyuDTqwqGzJZenQlKphUVadWh2H+FJDb0J6Pvdv4WSozJkyZNKyzNVgVFyz9ul7WhnnGWial6amorr+nSFeTYaYmWHoVcTbsbONqRb8QskG+gy5LQ5zCaBKXtwm21DbtGTyzM0FWhSgDYEn4ujbe5h9isqnTgUqUlKCkgNqJchtRtbl84w+PyxEmaZa1KUoXASwLhxUmx5iK+nhjmmm9/QFaNJ4kwpXKSHcA2Ie9BW4+tYUZUmYVJRQai2m7NchrCj3j3KccooVqITJAYuSof6d3e14swmcIROClAiWlBQAkVD2UepDxZRmouFWdWhxh5ITNCCNSVJKFOLvW3cCFfiLBLlqQROIQSSNVSizgHkXDJ3g9GdPNQiTL1FWk6ibAgKcjah5wvzjJ8VPWpXCpDnQNQDAu1wK23ieGMlNOTS+4qVFisafKK0hjyuWf6tBvhrHFZqGfdmKm5iEOXYSfJWUTUKSkjcgtyIYw3kp8oJmHRrrc/CGo5YXDkiHyY0k0tjcXegmXnnlzVoUCqWVqBD1FTVJO/31h9Jm4VtfnpI5agFf8Aj8T9Gj5ricWVrUeBbqJeoJr0i7LVAzElyCkuRcU66RCZPRpq3o7o+gzM6YkIlp07OmsdCROLHL5x5GH4f0O5H0tMSEUkxwmR7h7dFxW0VLVECuOpHHURWYoXSLphgKYuFYrIzlsI+dZup5y1KUgOaOtFha5jc5jOZB7RlZssNUgg7H9IjOdM8/1U+oiwSzyp0Y/SkX4HGNNl6rvpc9QQx5tz+wLiU6SGHCbi3tT5QJOWQCXsxD7GAlyMaRv1AXBfpHqVMktYfrWBcumJmSULs4qBsRQj3Bj1Uxt3Bp+8ZGq0zhZ4vwqVStYHGlqi5STUHs7+hjIfzCwkIJVod9JNH5tGkzHH61mUAVXBbYsC3sfkYjhsiCpZ1AuDSrA02NS3flyjdiyKEakOnRnjNUouoqUWZ3c0DD0aLEkA3Yizcxv8oaryFVgqj0p91i7AhEpQTNkpWbuUu56A79Io88a1sPIjl+bTCkDXUb0r7xYjOZillHmLYuQUqIq1uFnrCnMShU1RluUlTtYhy5AHIOwpEZJKeIXsK1A3NdzUdA/MQPhQ/NXYUq2Ncrw8wTUPxkl1lSjWj3NWA2BrXmG1MvAAvpOk7Vf0MY/B4yagoUZRKXvpU7HlGyweJSQCk1NXHWsed67kmvY04+ElTE2KzWdLUqXMGkJqupLp2a3xEgDueUeyPECBoCuBTB2qkkhhWPPGUgzJYmJJ4PiHNqAnqHIrzMYnzCFAtUbGL4PTY82K6p/1IS7PqicwAS7gOKOWH32jLeJkyZqUTZk5CZoBSdLqSvfSGBUGe9bwqmy5c4JmAsW403NA7gc6N7RCXg0zm0lWpqIDECpcAAVq8DD6ZYny5P66/wDRXoMyqcCnSjiJFQAw/wArNYWh5hvD0hY/qJKiQzgqDdmMEZHlacPLYh1Gqj9AOg/WDcTPLMjh2d6+nKJ5MvzvgxLM+nLP5dZZeqmlJIqE6ioA9Q7eg7Q5y6a7CA8aANKRU3PrBeAI++sTlJy2xX2MVy2rGI8WTwszESpYJQAZyx+EOGp3Z1MWcRq85zAykDSkrWfhSPmewjD4LHGVOE04dSDq4iVTC4UePYA0JjV6aD/N+gyQhT/xD7DIlpQTrWogOTsI1uKyTDrc+UlJP4kgA97N6tGVzLAeSkykkl3IJ9mMW/ERy66GsFTmQP4m9P2joD/+Pmf9tX+39Y9ivw8Xv/I7gfdCuKyuKyqJPBPaJCPdUVmZHhMcdZNSoDm0i4kwLiDCMRijNsSEgAnrCyQlIBo+okuQ5rtXbpDGajUolnO3QRED235dusebly/M6PJyvlNsyuOnjV5dt29TAOJ0kMosDR+XWNJm+TInVB0L/uT9CN/RoVYXKCFf1mVpPC1j1I/KNeLLBq72T6IeHcTNlFSVJJR9CNxzBDe0Np2NUpwkN1N4kljt8ovTMZ6AAXJ6wmSXKV0B7FOVSSmapaw+oDUQQzpJBP8A602c8o0iVAin7fvCeWdaiphpsDz5luUNMLLJHQUhMrt2wvs5Sm+NQBq2zsepOzRnsYtMyeUKOkU0EHfnyd4YZrgTpKkuTy/MRlsViEkCjl3JP06xXBHm7Qe2anGZSJssKLeYAxUKBXMH1hZk6UJTxJGsE3BJoSKMC1QR6GBsrz1csFK+JDkjmCS9Pe0OsnnpmpKgnSSouH32+UdkU4RcZdfQLBcbm8llJ1KexZJc8w5tBGWYyWGlypaxp3UpwHFr7GkTz/KpakLnFkrAoXLEiwI62eE3hiSudMKdQSAHJIJ32gqGOWJvx5KQaQz8V4kmWmWk3U6hWoFa+tfSMzh5SVahqKVUYMTqem33WNJnkidLWnXL1yyGJFibu/4SALnrtCHGTkJpKrzWwBb+1LfM79Be3pko41GOzm9kZaEjXomEaA5U16sya2do7KZrrKXqeIE3fcft3gATDXqPzeLMsTqnSxzWn61+UaJw+V2K+jVSMStNAoj75ROdmq0hzp5FxvbZuf1iGany3UdhWjwCqQVIIJJCt2FPYR5kVGW30TRWrM5itQNCDcC47l+UcvxBNQGGnVsWNO9YhJy+ZrJCDW70HeppBsrw+VF1rSOgDn3pF28MXuqCKsyx6zMMwTF8Y1NqPD/hZ9j8mipWbTbFTpqKj8+cN15IlC0kq1pdyCPt4cS5gIZg3KjR0vU40kkrO5HZHmomyU140AJWO2/qKwJnLKmD7u0ESMAiWorljS4qkW9OULp87iL7EU9YzJqU24HWUHWKaSW3B/aOg4GPYPxPoCz6GmOMdHR6B7jPIkI6OjhWRVAeL+Ex0dCMSXQp/AOpjxaRyjo6PGPKYPAc9XEr0+keR0VxfmFZKQKxRiFHT6n6R0dGgAHhiyJjUor/ANRGkyz/AKY7/kI6OhfUfkGOmfF98o+e5iONXc/WOjov6DthRULD73jReEjVfp+cex0afU/wn/fkL6Gni8//AFR/nSPz+sL/AOHnxzf9P1MdHRkX+El9/wCqCavxUkfyWIp+H84+VCx++UeR0U/+d/Df3Cys79vzg/wz/wDqldz/AOpjo6NuX+HL7P8AkKa7Og5rCuSWT6x0dHkYvyiMayTE5xpHR0SZwj8wnEAElmG/MwUN+8dHRpn0vsBh+GMLPEdkHdyH3ZrPyjo6I4f4qCiabR0dHQw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80" name="Picture 8" descr="http://deventer.groei.nl/uploads/pics/Sugar_Snaps_aan_pla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140968"/>
            <a:ext cx="3467100" cy="2781300"/>
          </a:xfrm>
          <a:prstGeom prst="rect">
            <a:avLst/>
          </a:prstGeom>
          <a:noFill/>
        </p:spPr>
      </p:pic>
      <p:pic>
        <p:nvPicPr>
          <p:cNvPr id="3082" name="Picture 10" descr="http://cdn.boerderij.nl/Resizes/560x420/PageFiles/42/24/172442/009_boerderij-image-1609046.jpeg"/>
          <p:cNvPicPr>
            <a:picLocks noChangeAspect="1" noChangeArrowheads="1"/>
          </p:cNvPicPr>
          <p:nvPr/>
        </p:nvPicPr>
        <p:blipFill>
          <a:blip r:embed="rId4" cstate="print"/>
          <a:srcRect l="20250" t="30483" r="29801" b="14646"/>
          <a:stretch>
            <a:fillRect/>
          </a:stretch>
        </p:blipFill>
        <p:spPr bwMode="auto">
          <a:xfrm>
            <a:off x="4067944" y="3212976"/>
            <a:ext cx="2664296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00FF00"/>
          </a:solidFill>
        </p:spPr>
        <p:txBody>
          <a:bodyPr/>
          <a:lstStyle/>
          <a:p>
            <a:r>
              <a:rPr lang="nl-NL" dirty="0" smtClean="0"/>
              <a:t>Wat zie je aan dat zaad?</a:t>
            </a:r>
            <a:endParaRPr lang="nl-NL" dirty="0"/>
          </a:p>
        </p:txBody>
      </p:sp>
      <p:pic>
        <p:nvPicPr>
          <p:cNvPr id="2050" name="Picture 2" descr="http://biologiepagina.nl/Brugklasnieuw/Planten/oefentoetsSO/b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4917579" cy="4917580"/>
          </a:xfrm>
          <a:prstGeom prst="rect">
            <a:avLst/>
          </a:prstGeom>
          <a:noFill/>
        </p:spPr>
      </p:pic>
      <p:pic>
        <p:nvPicPr>
          <p:cNvPr id="2052" name="Picture 4" descr="http://www2.malmberg.nl/BIOLOGIEVOORJOU/LEERJAAR1/OEFENTOETSEN/IMAGES_TH1/1525-01-014-02-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88840"/>
            <a:ext cx="2605788" cy="3240360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7020272" y="371703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hartvormig bultje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7020272" y="3356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navel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7020272" y="292494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poortje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7020272" y="436510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zaadhuid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00FF00"/>
          </a:solidFill>
        </p:spPr>
        <p:txBody>
          <a:bodyPr>
            <a:normAutofit/>
          </a:bodyPr>
          <a:lstStyle/>
          <a:p>
            <a:r>
              <a:rPr lang="nl-NL" dirty="0" smtClean="0"/>
              <a:t>Wat zie je aan de binnenkant?</a:t>
            </a:r>
            <a:endParaRPr lang="nl-NL" dirty="0"/>
          </a:p>
        </p:txBody>
      </p:sp>
      <p:pic>
        <p:nvPicPr>
          <p:cNvPr id="1028" name="Picture 4" descr="http://biologiepagina.nl/1/watisbiologie/oefentoets2/b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52936"/>
            <a:ext cx="4222948" cy="3226333"/>
          </a:xfrm>
          <a:prstGeom prst="rect">
            <a:avLst/>
          </a:prstGeom>
          <a:noFill/>
        </p:spPr>
      </p:pic>
      <p:pic>
        <p:nvPicPr>
          <p:cNvPr id="1026" name="Picture 2" descr="http://i.ytimg.com/vi/VtYmjaRIDA4/h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412776"/>
            <a:ext cx="45720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00FF00"/>
          </a:solidFill>
        </p:spPr>
        <p:txBody>
          <a:bodyPr/>
          <a:lstStyle/>
          <a:p>
            <a:r>
              <a:rPr lang="nl-NL" dirty="0" smtClean="0"/>
              <a:t>Volgende les (donderdag)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Je gaat het zaad van een bruine boon tekenen, met een loep.</a:t>
            </a:r>
          </a:p>
          <a:p>
            <a:r>
              <a:rPr lang="nl-NL" dirty="0" smtClean="0"/>
              <a:t>Je levert je tekening in en krijgt er een cijfer voor.</a:t>
            </a:r>
          </a:p>
          <a:p>
            <a:r>
              <a:rPr lang="nl-NL" dirty="0" smtClean="0"/>
              <a:t>Je mag je eigen blaadje met tekenregels erbij houden.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00FF00"/>
          </a:solidFill>
        </p:spPr>
        <p:txBody>
          <a:bodyPr/>
          <a:lstStyle/>
          <a:p>
            <a:r>
              <a:rPr lang="nl-NL" dirty="0" smtClean="0"/>
              <a:t>Huiswerk voor donderdag 24 sept.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ln w="38100">
            <a:solidFill>
              <a:srgbClr val="FF0000"/>
            </a:solidFill>
          </a:ln>
        </p:spPr>
        <p:txBody>
          <a:bodyPr/>
          <a:lstStyle/>
          <a:p>
            <a:r>
              <a:rPr lang="nl-NL" u="sng" dirty="0" smtClean="0"/>
              <a:t>Huiswerk voor donderdag 24 </a:t>
            </a:r>
            <a:r>
              <a:rPr lang="nl-NL" u="sng" dirty="0" err="1" smtClean="0"/>
              <a:t>sept</a:t>
            </a:r>
            <a:r>
              <a:rPr lang="nl-NL" u="sng" dirty="0" smtClean="0"/>
              <a:t>: </a:t>
            </a:r>
          </a:p>
          <a:p>
            <a:pPr>
              <a:buNone/>
            </a:pPr>
            <a:r>
              <a:rPr lang="nl-NL" dirty="0" smtClean="0"/>
              <a:t>	-lees basisstof 3, </a:t>
            </a:r>
          </a:p>
          <a:p>
            <a:pPr>
              <a:buNone/>
            </a:pPr>
            <a:r>
              <a:rPr lang="nl-NL" dirty="0" smtClean="0"/>
              <a:t>	-maak opdr.7, flitslessen en test jezelf van basisstof 3.</a:t>
            </a:r>
          </a:p>
          <a:p>
            <a:pPr>
              <a:buNone/>
            </a:pPr>
            <a:r>
              <a:rPr lang="nl-NL" dirty="0" smtClean="0"/>
              <a:t>	-leer onderdelen bruine boon</a:t>
            </a:r>
          </a:p>
          <a:p>
            <a:pPr>
              <a:buNone/>
            </a:pPr>
            <a:r>
              <a:rPr lang="nl-NL" dirty="0" smtClean="0"/>
              <a:t>	-meenemen tekenregels en kleurpotloden.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193</Words>
  <Application>Microsoft Office PowerPoint</Application>
  <PresentationFormat>Diavoorstelling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Thema 1: Wat is biologie?</vt:lpstr>
      <vt:lpstr>Iets bestuderen</vt:lpstr>
      <vt:lpstr>Vergroten:</vt:lpstr>
      <vt:lpstr>Hoe gebruik je een loep?</vt:lpstr>
      <vt:lpstr>Wat gaan we bekijken in de les?</vt:lpstr>
      <vt:lpstr>Wat zie je aan dat zaad?</vt:lpstr>
      <vt:lpstr>Wat zie je aan de binnenkant?</vt:lpstr>
      <vt:lpstr>Volgende les (donderdag)</vt:lpstr>
      <vt:lpstr>Huiswerk voor donderdag 24 sept.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1: Wat is biologie?</dc:title>
  <dc:creator>Sandra Sloot</dc:creator>
  <cp:lastModifiedBy>Sandra Sloot</cp:lastModifiedBy>
  <cp:revision>14</cp:revision>
  <dcterms:created xsi:type="dcterms:W3CDTF">2015-09-21T09:33:19Z</dcterms:created>
  <dcterms:modified xsi:type="dcterms:W3CDTF">2015-09-21T11:27:04Z</dcterms:modified>
</cp:coreProperties>
</file>