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83038A-4778-4C8B-A281-1BF28BFFF676}" type="datetimeFigureOut">
              <a:rPr lang="nl-NL" smtClean="0"/>
              <a:t>6-12-2015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3E35260-4C99-45E7-8853-99F9A47F1E3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4xoYwLNpv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Pervasieve</a:t>
            </a:r>
            <a:r>
              <a:rPr lang="nl-NL" dirty="0" smtClean="0"/>
              <a:t> ontwikkelingsstoornissen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Autisme</a:t>
            </a:r>
          </a:p>
          <a:p>
            <a:r>
              <a:rPr lang="nl-NL" dirty="0" err="1" smtClean="0"/>
              <a:t>Asperger</a:t>
            </a:r>
            <a:endParaRPr lang="nl-NL" dirty="0" smtClean="0"/>
          </a:p>
          <a:p>
            <a:r>
              <a:rPr lang="nl-NL" dirty="0" smtClean="0"/>
              <a:t>PPD-NOS</a:t>
            </a:r>
          </a:p>
        </p:txBody>
      </p:sp>
    </p:spTree>
    <p:extLst>
      <p:ext uri="{BB962C8B-B14F-4D97-AF65-F5344CB8AC3E}">
        <p14:creationId xmlns:p14="http://schemas.microsoft.com/office/powerpoint/2010/main" val="24644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467600" cy="108012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Een </a:t>
            </a:r>
            <a:r>
              <a:rPr lang="nl-NL" dirty="0" err="1" smtClean="0"/>
              <a:t>pervasieve</a:t>
            </a:r>
            <a:r>
              <a:rPr lang="nl-NL" dirty="0" smtClean="0"/>
              <a:t> ontwikkelingsstoornis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i</a:t>
            </a:r>
            <a:r>
              <a:rPr lang="nl-NL" dirty="0" smtClean="0">
                <a:solidFill>
                  <a:schemeClr val="tx2"/>
                </a:solidFill>
              </a:rPr>
              <a:t>s een informatieverwerkingsstoornis</a:t>
            </a:r>
          </a:p>
          <a:p>
            <a:r>
              <a:rPr lang="nl-NL" dirty="0">
                <a:solidFill>
                  <a:schemeClr val="tx2"/>
                </a:solidFill>
              </a:rPr>
              <a:t>d</a:t>
            </a:r>
            <a:r>
              <a:rPr lang="nl-NL" dirty="0" smtClean="0">
                <a:solidFill>
                  <a:schemeClr val="tx2"/>
                </a:solidFill>
              </a:rPr>
              <a:t>ie ontstaan zijn door aangeboren hersenafwijkingen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Problemen liggen op vlak van:</a:t>
            </a:r>
          </a:p>
          <a:p>
            <a:pPr marL="0" indent="0">
              <a:buNone/>
            </a:pPr>
            <a:endParaRPr lang="nl-NL" dirty="0" smtClean="0"/>
          </a:p>
          <a:p>
            <a:pPr lvl="7"/>
            <a:r>
              <a:rPr lang="nl-NL" sz="2400" dirty="0" smtClean="0"/>
              <a:t>Sociale contacten</a:t>
            </a:r>
          </a:p>
          <a:p>
            <a:pPr lvl="7"/>
            <a:r>
              <a:rPr lang="nl-NL" sz="2400" dirty="0" smtClean="0"/>
              <a:t>Communicatie</a:t>
            </a:r>
          </a:p>
          <a:p>
            <a:pPr lvl="7"/>
            <a:r>
              <a:rPr lang="nl-NL" sz="2400" dirty="0" smtClean="0"/>
              <a:t>Beeldend vermogen (fantasie)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23224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nl-NL" dirty="0" err="1" smtClean="0"/>
              <a:t>Pervasieve</a:t>
            </a:r>
            <a:r>
              <a:rPr lang="nl-NL" dirty="0" smtClean="0"/>
              <a:t> ontwikkelingsstoornis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solidFill>
                  <a:schemeClr val="tx2"/>
                </a:solidFill>
              </a:rPr>
              <a:t>Volgens DSM-IV bestaan </a:t>
            </a:r>
            <a:r>
              <a:rPr lang="nl-NL" sz="3600" dirty="0" err="1" smtClean="0">
                <a:solidFill>
                  <a:schemeClr val="tx2"/>
                </a:solidFill>
              </a:rPr>
              <a:t>pervasieve</a:t>
            </a:r>
            <a:r>
              <a:rPr lang="nl-NL" sz="3600" dirty="0" smtClean="0">
                <a:solidFill>
                  <a:schemeClr val="tx2"/>
                </a:solidFill>
              </a:rPr>
              <a:t> ontwikkelingsstoornissen uit:</a:t>
            </a:r>
          </a:p>
          <a:p>
            <a:pPr marL="0" indent="0">
              <a:buNone/>
            </a:pPr>
            <a:endParaRPr lang="nl-NL" sz="4000" dirty="0" smtClean="0">
              <a:solidFill>
                <a:schemeClr val="tx2"/>
              </a:solidFill>
            </a:endParaRPr>
          </a:p>
          <a:p>
            <a:pPr lvl="2"/>
            <a:r>
              <a:rPr lang="nl-NL" sz="4000" dirty="0" smtClean="0">
                <a:solidFill>
                  <a:schemeClr val="tx2"/>
                </a:solidFill>
              </a:rPr>
              <a:t>Autistische stoornissen</a:t>
            </a:r>
          </a:p>
          <a:p>
            <a:pPr lvl="2"/>
            <a:r>
              <a:rPr lang="nl-NL" sz="4000" dirty="0" smtClean="0">
                <a:solidFill>
                  <a:schemeClr val="tx2"/>
                </a:solidFill>
              </a:rPr>
              <a:t>PDD-NOS</a:t>
            </a:r>
          </a:p>
        </p:txBody>
      </p:sp>
    </p:spTree>
    <p:extLst>
      <p:ext uri="{BB962C8B-B14F-4D97-AF65-F5344CB8AC3E}">
        <p14:creationId xmlns:p14="http://schemas.microsoft.com/office/powerpoint/2010/main" val="39739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Kenmerken autisme </a:t>
            </a:r>
            <a:r>
              <a:rPr lang="nl-NL" sz="2000" dirty="0" smtClean="0"/>
              <a:t>( letterlijk: eenzelvigheid, moeten voor 30</a:t>
            </a:r>
            <a:r>
              <a:rPr lang="nl-NL" sz="2000" baseline="30000" dirty="0" smtClean="0"/>
              <a:t>e</a:t>
            </a:r>
            <a:r>
              <a:rPr lang="nl-NL" sz="2000" dirty="0" smtClean="0"/>
              <a:t> levensmaand aanwezig zijn)</a:t>
            </a: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ernstige relatiestoornis of sociale stoornis</a:t>
            </a:r>
          </a:p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een taal-/spraakstoornis</a:t>
            </a:r>
          </a:p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weerstand tegen veranderingen</a:t>
            </a:r>
          </a:p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 smtClean="0">
                <a:solidFill>
                  <a:schemeClr val="tx2"/>
                </a:solidFill>
                <a:latin typeface="Swis721 BT" pitchFamily="34" charset="0"/>
              </a:rPr>
              <a:t>•</a:t>
            </a: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	opvallend dwangmatig </a:t>
            </a:r>
            <a:r>
              <a:rPr lang="nl-NL" dirty="0" smtClean="0">
                <a:solidFill>
                  <a:schemeClr val="tx2"/>
                </a:solidFill>
                <a:latin typeface="Swis721 BT" pitchFamily="34" charset="0"/>
              </a:rPr>
              <a:t>en stereotiepgedrag</a:t>
            </a:r>
          </a:p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://www.youtube.com/watch?v=34xoYwLNpvw</a:t>
            </a:r>
            <a:endParaRPr lang="nl-NL" dirty="0" smtClean="0">
              <a:solidFill>
                <a:schemeClr val="tx2"/>
              </a:solidFill>
              <a:latin typeface="Swis721 BT" pitchFamily="34" charset="0"/>
            </a:endParaRPr>
          </a:p>
          <a:p>
            <a:pPr defTabSz="952500">
              <a:lnSpc>
                <a:spcPct val="230000"/>
              </a:lnSpc>
              <a:buNone/>
              <a:tabLst>
                <a:tab pos="765175" algn="l"/>
                <a:tab pos="1241425" algn="l"/>
              </a:tabLst>
            </a:pPr>
            <a:endParaRPr lang="nl-NL" dirty="0">
              <a:solidFill>
                <a:schemeClr val="tx2"/>
              </a:solidFill>
              <a:latin typeface="Swis72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Kenmerken leerproces autisten: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Nauwelijks spontaan leren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Weinig exploratiedrang, houden bij bekende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Lijkt alsof ze weinig leren van ervaringen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Moeite met zien van verbanden, samenhang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Motorisch leren bemoeilijkt door houterige motoriek en stereotiepe bewegingen</a:t>
            </a:r>
          </a:p>
          <a:p>
            <a:pPr marL="0" indent="0">
              <a:buNone/>
            </a:pP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>
                <a:solidFill>
                  <a:schemeClr val="tx2"/>
                </a:solidFill>
              </a:rPr>
              <a:t>Moeite met transfer</a:t>
            </a:r>
          </a:p>
        </p:txBody>
      </p:sp>
    </p:spTree>
    <p:extLst>
      <p:ext uri="{BB962C8B-B14F-4D97-AF65-F5344CB8AC3E}">
        <p14:creationId xmlns:p14="http://schemas.microsoft.com/office/powerpoint/2010/main" val="9192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stoornis van </a:t>
            </a:r>
            <a:r>
              <a:rPr lang="nl-NL" dirty="0" err="1" smtClean="0"/>
              <a:t>Asperger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</a:t>
            </a: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ernstige relatiestoornis of sociale stoornis 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weerstand tegen veranderingen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opvallend dwangmatig en stereotiep gedrag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intense en meer dan normale interesse in bepaalde dingen 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normale tot hoge </a:t>
            </a:r>
            <a:r>
              <a:rPr lang="nl-NL" sz="2000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https</a:t>
            </a:r>
            <a:r>
              <a:rPr lang="nl-NL" sz="2000" dirty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://www.youtube.com/watch?v=GpwoIDEKs0E</a:t>
            </a:r>
            <a:endParaRPr lang="nl-NL" sz="1900" dirty="0">
              <a:solidFill>
                <a:schemeClr val="accent1">
                  <a:lumMod val="75000"/>
                </a:schemeClr>
              </a:solidFill>
              <a:latin typeface="Century Schoolbook" pitchFamily="18" charset="0"/>
            </a:endParaRP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endParaRPr lang="nl-NL" dirty="0">
              <a:solidFill>
                <a:schemeClr val="tx2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7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Kenmerken PDD-NOS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beperking in de ontwikkeling van sociale vaardigheden en/of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beperking in verbale en non-verbale communicatievaardigheden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stereotiep gedrag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•	voldoet niet aan criteria voor autisme </a:t>
            </a:r>
            <a:endParaRPr lang="nl-NL" dirty="0" smtClean="0">
              <a:solidFill>
                <a:schemeClr val="tx2"/>
              </a:solidFill>
              <a:latin typeface="Swis721 BT" pitchFamily="34" charset="0"/>
            </a:endParaRP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sz="2200" dirty="0" smtClean="0">
                <a:solidFill>
                  <a:schemeClr val="accent1">
                    <a:lumMod val="75000"/>
                  </a:schemeClr>
                </a:solidFill>
                <a:latin typeface="Swis721 BT" pitchFamily="34" charset="0"/>
              </a:rPr>
              <a:t>https</a:t>
            </a:r>
            <a:r>
              <a:rPr lang="nl-NL" sz="2200" dirty="0">
                <a:solidFill>
                  <a:schemeClr val="accent1">
                    <a:lumMod val="75000"/>
                  </a:schemeClr>
                </a:solidFill>
                <a:latin typeface="Swis721 BT" pitchFamily="34" charset="0"/>
              </a:rPr>
              <a:t>://www.youtube.com/watch?v=pw1j2BPRZbM</a:t>
            </a:r>
            <a:endParaRPr lang="nl-NL" sz="2200" dirty="0">
              <a:solidFill>
                <a:schemeClr val="accent1">
                  <a:lumMod val="75000"/>
                </a:schemeClr>
              </a:solidFill>
              <a:latin typeface="Swis721 BT" pitchFamily="34" charset="0"/>
            </a:endParaRPr>
          </a:p>
          <a:p>
            <a:pPr defTabSz="952500">
              <a:lnSpc>
                <a:spcPct val="13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tx2"/>
                </a:solidFill>
                <a:latin typeface="Swis721 BT" pitchFamily="34" charset="0"/>
              </a:rPr>
              <a:t>	</a:t>
            </a: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Behandelingsmethoden </a:t>
            </a:r>
            <a:r>
              <a:rPr lang="nl-NL" dirty="0" err="1" smtClean="0"/>
              <a:t>pervasieve</a:t>
            </a:r>
            <a:r>
              <a:rPr lang="nl-NL" dirty="0" smtClean="0"/>
              <a:t> ontwikkelingsstoornissen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defTabSz="952500">
              <a:lnSpc>
                <a:spcPct val="32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contacttherapie</a:t>
            </a:r>
          </a:p>
          <a:p>
            <a:pPr defTabSz="952500">
              <a:lnSpc>
                <a:spcPct val="32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TEACCH-programma</a:t>
            </a:r>
          </a:p>
          <a:p>
            <a:pPr defTabSz="952500">
              <a:lnSpc>
                <a:spcPct val="32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tx2"/>
                </a:solidFill>
                <a:latin typeface="Century Schoolbook" pitchFamily="18" charset="0"/>
              </a:rPr>
              <a:t>•	Son Rise-programma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71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106</Words>
  <Application>Microsoft Office PowerPoint</Application>
  <PresentationFormat>Diavoorstelling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Oriel</vt:lpstr>
      <vt:lpstr>Pervasieve ontwikkelingsstoornissen</vt:lpstr>
      <vt:lpstr>     Een pervasieve ontwikkelingsstoornis </vt:lpstr>
      <vt:lpstr>Pervasieve ontwikkelingsstoornis</vt:lpstr>
      <vt:lpstr>Kenmerken autisme ( letterlijk: eenzelvigheid, moeten voor 30e levensmaand aanwezig zijn)</vt:lpstr>
      <vt:lpstr>Kenmerken leerproces autisten:</vt:lpstr>
      <vt:lpstr>Kenmerken stoornis van Asperger</vt:lpstr>
      <vt:lpstr>Kenmerken PDD-NOS</vt:lpstr>
      <vt:lpstr>Behandelingsmethoden pervasieve ontwikkelingsstoornissen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Pervasieve ontwikkelingsstoornissen</dc:title>
  <dc:creator>Tiesma,W.</dc:creator>
  <cp:lastModifiedBy>Tiesma,W.</cp:lastModifiedBy>
  <cp:revision>15</cp:revision>
  <dcterms:created xsi:type="dcterms:W3CDTF">2015-12-06T15:33:20Z</dcterms:created>
  <dcterms:modified xsi:type="dcterms:W3CDTF">2015-12-06T21:22:15Z</dcterms:modified>
</cp:coreProperties>
</file>