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3AA7-1E37-4335-9146-E1327ED7C348}" type="datetimeFigureOut">
              <a:rPr lang="nl-NL" smtClean="0"/>
              <a:t>18-4-2016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A5702-2089-49EB-917E-4DFCB9F34A6B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3AA7-1E37-4335-9146-E1327ED7C348}" type="datetimeFigureOut">
              <a:rPr lang="nl-NL" smtClean="0"/>
              <a:t>18-4-2016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A5702-2089-49EB-917E-4DFCB9F34A6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3AA7-1E37-4335-9146-E1327ED7C348}" type="datetimeFigureOut">
              <a:rPr lang="nl-NL" smtClean="0"/>
              <a:t>18-4-2016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A5702-2089-49EB-917E-4DFCB9F34A6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3AA7-1E37-4335-9146-E1327ED7C348}" type="datetimeFigureOut">
              <a:rPr lang="nl-NL" smtClean="0"/>
              <a:t>18-4-2016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A5702-2089-49EB-917E-4DFCB9F34A6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3AA7-1E37-4335-9146-E1327ED7C348}" type="datetimeFigureOut">
              <a:rPr lang="nl-NL" smtClean="0"/>
              <a:t>18-4-2016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A5702-2089-49EB-917E-4DFCB9F34A6B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3AA7-1E37-4335-9146-E1327ED7C348}" type="datetimeFigureOut">
              <a:rPr lang="nl-NL" smtClean="0"/>
              <a:t>18-4-2016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A5702-2089-49EB-917E-4DFCB9F34A6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3AA7-1E37-4335-9146-E1327ED7C348}" type="datetimeFigureOut">
              <a:rPr lang="nl-NL" smtClean="0"/>
              <a:t>18-4-2016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A5702-2089-49EB-917E-4DFCB9F34A6B}" type="slidenum">
              <a:rPr lang="nl-NL" smtClean="0"/>
              <a:t>‹nr.›</a:t>
            </a:fld>
            <a:endParaRPr lang="nl-NL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3AA7-1E37-4335-9146-E1327ED7C348}" type="datetimeFigureOut">
              <a:rPr lang="nl-NL" smtClean="0"/>
              <a:t>18-4-2016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A5702-2089-49EB-917E-4DFCB9F34A6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3AA7-1E37-4335-9146-E1327ED7C348}" type="datetimeFigureOut">
              <a:rPr lang="nl-NL" smtClean="0"/>
              <a:t>18-4-2016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A5702-2089-49EB-917E-4DFCB9F34A6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3AA7-1E37-4335-9146-E1327ED7C348}" type="datetimeFigureOut">
              <a:rPr lang="nl-NL" smtClean="0"/>
              <a:t>18-4-2016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A5702-2089-49EB-917E-4DFCB9F34A6B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3AA7-1E37-4335-9146-E1327ED7C348}" type="datetimeFigureOut">
              <a:rPr lang="nl-NL" smtClean="0"/>
              <a:t>18-4-2016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A5702-2089-49EB-917E-4DFCB9F34A6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81383AA7-1E37-4335-9146-E1327ED7C348}" type="datetimeFigureOut">
              <a:rPr lang="nl-NL" smtClean="0"/>
              <a:t>18-4-2016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33DA5702-2089-49EB-917E-4DFCB9F34A6B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po.nl/van-de-straat/24-03-2015/KN_166858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Sociologie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9772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404664"/>
            <a:ext cx="7694240" cy="4167336"/>
          </a:xfrm>
        </p:spPr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endParaRPr lang="nl-NL" dirty="0" smtClean="0"/>
          </a:p>
          <a:p>
            <a:pPr marL="114300" indent="0">
              <a:buNone/>
            </a:pPr>
            <a:r>
              <a:rPr lang="nl-NL" dirty="0" smtClean="0"/>
              <a:t>Jullie </a:t>
            </a:r>
            <a:r>
              <a:rPr lang="nl-NL" dirty="0"/>
              <a:t>kijken een aflevering “van de straat”.</a:t>
            </a:r>
          </a:p>
          <a:p>
            <a:pPr marL="114300" indent="0">
              <a:buNone/>
            </a:pPr>
            <a:r>
              <a:rPr lang="nl-NL" dirty="0"/>
              <a:t>Jullie kiezen 1 cliënt uit waarbij je de onderstaande stappen gaat uitvoeren:</a:t>
            </a:r>
          </a:p>
          <a:p>
            <a:pPr marL="114300" indent="0">
              <a:buNone/>
            </a:pPr>
            <a:endParaRPr lang="nl-NL" dirty="0"/>
          </a:p>
          <a:p>
            <a:pPr lvl="0"/>
            <a:r>
              <a:rPr lang="nl-NL" dirty="0" smtClean="0"/>
              <a:t>Situatieschets </a:t>
            </a:r>
            <a:r>
              <a:rPr lang="nl-NL" dirty="0"/>
              <a:t>van de </a:t>
            </a:r>
            <a:r>
              <a:rPr lang="nl-NL" dirty="0" smtClean="0"/>
              <a:t>gekozen cliënt</a:t>
            </a:r>
            <a:endParaRPr lang="nl-NL" dirty="0"/>
          </a:p>
          <a:p>
            <a:pPr lvl="0"/>
            <a:r>
              <a:rPr lang="nl-NL" dirty="0" smtClean="0"/>
              <a:t>Welke normen en waarden zie je bij de cliënt</a:t>
            </a:r>
            <a:endParaRPr lang="nl-NL" dirty="0"/>
          </a:p>
          <a:p>
            <a:pPr lvl="0"/>
            <a:r>
              <a:rPr lang="nl-NL" dirty="0" smtClean="0"/>
              <a:t>Welke hulpvraag zie je bij de cliënt</a:t>
            </a:r>
          </a:p>
          <a:p>
            <a:pPr lvl="0"/>
            <a:r>
              <a:rPr lang="nl-NL" dirty="0" smtClean="0"/>
              <a:t>Welk doel kun je SMART formuleren voor de </a:t>
            </a:r>
            <a:r>
              <a:rPr lang="nl-NL" dirty="0" smtClean="0"/>
              <a:t>cliënt</a:t>
            </a:r>
          </a:p>
          <a:p>
            <a:pPr lvl="0"/>
            <a:endParaRPr lang="nl-NL" dirty="0" smtClean="0"/>
          </a:p>
          <a:p>
            <a:pPr marL="0" lvl="0" indent="0">
              <a:buNone/>
            </a:pPr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www.npo.nl/van-de-straat/24-03-2015/KN_1668588</a:t>
            </a:r>
            <a:endParaRPr lang="nl-NL" dirty="0" smtClean="0"/>
          </a:p>
          <a:p>
            <a:pPr marL="0" lv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95264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10</TotalTime>
  <Words>59</Words>
  <Application>Microsoft Office PowerPoint</Application>
  <PresentationFormat>Diavoorstelling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NewsPrint</vt:lpstr>
      <vt:lpstr>Sociologie</vt:lpstr>
      <vt:lpstr>Toets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Sociologie</dc:title>
  <dc:creator>Juurlink,L.</dc:creator>
  <cp:lastModifiedBy>Juurlink,L.</cp:lastModifiedBy>
  <cp:revision>4</cp:revision>
  <dcterms:created xsi:type="dcterms:W3CDTF">2016-04-12T08:51:15Z</dcterms:created>
  <dcterms:modified xsi:type="dcterms:W3CDTF">2016-04-18T09:33:05Z</dcterms:modified>
</cp:coreProperties>
</file>