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6" r:id="rId9"/>
    <p:sldId id="261" r:id="rId10"/>
    <p:sldId id="262" r:id="rId11"/>
    <p:sldId id="267" r:id="rId12"/>
    <p:sldId id="26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71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51B8ED3-7D81-42F7-A871-1DC036B84B5C}" type="datetimeFigureOut">
              <a:rPr lang="nl-NL" smtClean="0"/>
              <a:t>4-4-2016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FFD7A4B-4A6A-4039-93A9-A70BF9BA228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ahUKEwjTr6v4lcvLAhWjYpoKHQkYAq4QjRwIBw&amp;url=http://managementplatform.nl/piramide-van-pinto/12/05/2015&amp;psig=AFQjCNGMwab0QJgeR-qq4_YhEHj4s0O8Sg&amp;ust=145842261658942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ahUKEwjWhaqCk8vLAhVIAZoKHQU5CJ8QjRwIBw&amp;url=http://www.photaki.com/pictures-faith-p1&amp;bvm=bv.117218890,d.bGs&amp;psig=AFQjCNFrtQzWcMYBAVAaBu31vJgEFT-Jfg&amp;ust=145842184780750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nl/url?sa=i&amp;rct=j&amp;q=&amp;esrc=s&amp;source=images&amp;cd=&amp;cad=rja&amp;uact=8&amp;ved=0ahUKEwjurLzok8vLAhVCLZoKHa8yBq0QjRwIBw&amp;url=http://forum.fok.nl/topic/1845020?mode%3Dprint&amp;bvm=bv.117218890,d.bGs&amp;psig=AFQjCNEv2NbKs7rHU7vqfbxF0bZETWe5Rg&amp;ust=1458422080342697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YSIB-6vE-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0RmvG0G9w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Socialisatie 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>
                <a:solidFill>
                  <a:schemeClr val="bg2">
                    <a:lumMod val="25000"/>
                  </a:schemeClr>
                </a:solidFill>
                <a:latin typeface="Albertus MT" pitchFamily="18" charset="0"/>
              </a:rPr>
              <a:t>Les 2, 4 april 2016</a:t>
            </a:r>
            <a:endParaRPr lang="nl-NL" dirty="0">
              <a:solidFill>
                <a:schemeClr val="bg2">
                  <a:lumMod val="25000"/>
                </a:schemeClr>
              </a:solidFill>
              <a:latin typeface="Albertus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562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G &amp; F cultuur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http://managementplatform.nl/wp-content/uploads/2015/05/Pint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896412" cy="31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9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3, 4 &amp;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084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Huiswerk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bereid ik thuis voor?</a:t>
            </a:r>
          </a:p>
          <a:p>
            <a:pPr marL="0" indent="0">
              <a:buNone/>
            </a:pPr>
            <a:r>
              <a:rPr lang="nl-NL" dirty="0" smtClean="0"/>
              <a:t>Opdracht 3, 4 &amp; 5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4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Wat gaan we vandaag doen?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Terugblik puberruil</a:t>
            </a:r>
          </a:p>
          <a:p>
            <a:r>
              <a:rPr lang="nl-NL" dirty="0" smtClean="0"/>
              <a:t>Begrippen Primaire en secundaire socialisatie</a:t>
            </a:r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Begrip cultuurgroepen</a:t>
            </a:r>
          </a:p>
          <a:p>
            <a:r>
              <a:rPr lang="nl-NL" dirty="0" smtClean="0"/>
              <a:t>G en F culturen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11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Puberruil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Welke 3 </a:t>
            </a:r>
            <a:r>
              <a:rPr lang="nl-NL" dirty="0"/>
              <a:t>verschillen en 3 </a:t>
            </a:r>
            <a:r>
              <a:rPr lang="nl-NL" dirty="0" smtClean="0"/>
              <a:t>overeenkomsten heb je gezien?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Wat is belangrijk geweest in je eigen socialisatieproces?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8649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Primair en secundaire socialisatie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Wat was dat ook alweer?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u="sng" dirty="0"/>
              <a:t>Primaire socialisatie:</a:t>
            </a:r>
          </a:p>
          <a:p>
            <a:pPr marL="0" indent="0">
              <a:buNone/>
            </a:pPr>
            <a:r>
              <a:rPr lang="nl-NL" dirty="0"/>
              <a:t>Overnemen van waarden en normen van gezin, familie en school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u="sng" dirty="0"/>
              <a:t>Secundaire socialisatie:</a:t>
            </a:r>
          </a:p>
          <a:p>
            <a:pPr marL="0" indent="0">
              <a:buNone/>
            </a:pPr>
            <a:r>
              <a:rPr lang="nl-NL" dirty="0"/>
              <a:t>Overnemen van waarden en normen van vrienden, buurt, leeftijdsgenoten en massamedia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677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Primaire socialisatie in het gezin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Door beloning en correctie</a:t>
            </a:r>
          </a:p>
          <a:p>
            <a:r>
              <a:rPr lang="nl-NL" dirty="0" smtClean="0"/>
              <a:t>Door imitatie</a:t>
            </a:r>
          </a:p>
          <a:p>
            <a:r>
              <a:rPr lang="nl-NL" dirty="0" smtClean="0"/>
              <a:t>Door identificatie </a:t>
            </a:r>
            <a:endParaRPr lang="nl-NL" dirty="0"/>
          </a:p>
        </p:txBody>
      </p:sp>
      <p:pic>
        <p:nvPicPr>
          <p:cNvPr id="1026" name="Picture 2" descr="http://p1.pkcdn.com/Adorable-family-praying-at-the-table-8037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159" y="1946073"/>
            <a:ext cx="2952328" cy="196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47.tinypic.com/oabwg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33055"/>
            <a:ext cx="3240360" cy="223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4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Primaire socialisatie op school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Formele en informele overdracht van normen en waarden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Verwarring als normen en waarden afwijken van thuis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https://www.youtube.com/watch?v=_</a:t>
            </a:r>
            <a:r>
              <a:rPr lang="nl-NL" dirty="0" smtClean="0">
                <a:hlinkClick r:id="rId2"/>
              </a:rPr>
              <a:t>YSIB-6vE-w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35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www.youtube.com/watch?v=f0RmvG0G9wQ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Vragen beantwoorden:</a:t>
            </a:r>
          </a:p>
          <a:p>
            <a:pPr>
              <a:buFontTx/>
              <a:buChar char="-"/>
            </a:pPr>
            <a:r>
              <a:rPr lang="nl-NL" dirty="0" smtClean="0"/>
              <a:t>Wat is een groot verschil in opvoeden?</a:t>
            </a:r>
          </a:p>
          <a:p>
            <a:pPr>
              <a:buFontTx/>
              <a:buChar char="-"/>
            </a:pPr>
            <a:r>
              <a:rPr lang="nl-NL" dirty="0" smtClean="0"/>
              <a:t>Welke denkfout maakt de vader van </a:t>
            </a:r>
            <a:r>
              <a:rPr lang="nl-NL" dirty="0" err="1" smtClean="0"/>
              <a:t>Souleiman</a:t>
            </a:r>
            <a:r>
              <a:rPr lang="nl-NL" dirty="0" smtClean="0"/>
              <a:t>?</a:t>
            </a:r>
          </a:p>
          <a:p>
            <a:pPr>
              <a:buFontTx/>
              <a:buChar char="-"/>
            </a:pPr>
            <a:r>
              <a:rPr lang="nl-NL" dirty="0" smtClean="0"/>
              <a:t>Wat vind je van het optreden van de schooldirecteur?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175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Cultuurgroepen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smtClean="0"/>
              <a:t>Hoofdgroep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sz="1800" dirty="0" smtClean="0">
                <a:sym typeface="Wingdings" panose="05000000000000000000" pitchFamily="2" charset="2"/>
              </a:rPr>
              <a:t>dominante cultuur die in een multiculturele samenleving overheerst</a:t>
            </a:r>
            <a:endParaRPr lang="nl-NL" sz="1800" dirty="0" smtClean="0"/>
          </a:p>
          <a:p>
            <a:endParaRPr lang="nl-NL" dirty="0"/>
          </a:p>
          <a:p>
            <a:r>
              <a:rPr lang="nl-NL" dirty="0" smtClean="0"/>
              <a:t>Subcultuur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sz="1800" dirty="0" smtClean="0">
                <a:sym typeface="Wingdings" panose="05000000000000000000" pitchFamily="2" charset="2"/>
              </a:rPr>
              <a:t>een eigen cultuur van een bepaalde groep</a:t>
            </a:r>
            <a:endParaRPr lang="nl-NL" sz="1800" dirty="0" smtClean="0"/>
          </a:p>
          <a:p>
            <a:endParaRPr lang="nl-NL" dirty="0"/>
          </a:p>
          <a:p>
            <a:r>
              <a:rPr lang="nl-NL" dirty="0" smtClean="0"/>
              <a:t>Tegencultuur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sz="1800" dirty="0" smtClean="0">
                <a:sym typeface="Wingdings" panose="05000000000000000000" pitchFamily="2" charset="2"/>
              </a:rPr>
              <a:t>eigen cultuur die in conflict is met de dominante cultuur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0677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G en F cultuur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G cultuur: moderne westerse cultuur</a:t>
            </a:r>
          </a:p>
          <a:p>
            <a:endParaRPr lang="nl-NL" dirty="0"/>
          </a:p>
          <a:p>
            <a:r>
              <a:rPr lang="nl-NL" dirty="0" smtClean="0"/>
              <a:t>F cultuur: traditionele niet-westerse cultuur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00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88</TotalTime>
  <Words>218</Words>
  <Application>Microsoft Office PowerPoint</Application>
  <PresentationFormat>Diavoorstelling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Punaise</vt:lpstr>
      <vt:lpstr>Socialisatie </vt:lpstr>
      <vt:lpstr>Wat gaan we vandaag doen?</vt:lpstr>
      <vt:lpstr>Puberruil</vt:lpstr>
      <vt:lpstr>Primair en secundaire socialisatie</vt:lpstr>
      <vt:lpstr>Primaire socialisatie in het gezin</vt:lpstr>
      <vt:lpstr>Primaire socialisatie op school</vt:lpstr>
      <vt:lpstr>Opdracht</vt:lpstr>
      <vt:lpstr>Cultuurgroepen</vt:lpstr>
      <vt:lpstr>G en F cultuur</vt:lpstr>
      <vt:lpstr>G &amp; F cultuur</vt:lpstr>
      <vt:lpstr>Opdracht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Sociologie</dc:title>
  <dc:creator>Juurlink,L.</dc:creator>
  <cp:lastModifiedBy>Juurlink,L.</cp:lastModifiedBy>
  <cp:revision>13</cp:revision>
  <dcterms:created xsi:type="dcterms:W3CDTF">2016-03-16T09:45:42Z</dcterms:created>
  <dcterms:modified xsi:type="dcterms:W3CDTF">2016-04-04T08:05:59Z</dcterms:modified>
</cp:coreProperties>
</file>