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23224-273F-4CB2-AD70-2072C415F7E3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08839-7A69-400E-8170-A14F2AF6C2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583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08839-7A69-400E-8170-A14F2AF6C27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64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B4BF860-108E-4C37-9228-84DA22F68AE2}" type="datetimeFigureOut">
              <a:rPr lang="nl-NL" smtClean="0"/>
              <a:t>21-3-2016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F4F2819-EDAF-4FB0-B05E-C88A77706B0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JOPoO3nnmk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smtClean="0"/>
              <a:t>Socialisatie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Les 1, 21 maart 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72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Opdracht</a:t>
            </a:r>
          </a:p>
          <a:p>
            <a:r>
              <a:rPr lang="nl-NL" dirty="0" smtClean="0"/>
              <a:t>Theorie</a:t>
            </a:r>
          </a:p>
          <a:p>
            <a:r>
              <a:rPr lang="nl-NL" dirty="0" smtClean="0"/>
              <a:t>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4306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988840"/>
            <a:ext cx="6399813" cy="38884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 smtClean="0"/>
              <a:t>Maak groepjes van 4 personen. Beantwoord </a:t>
            </a:r>
            <a:r>
              <a:rPr lang="nl-NL" dirty="0"/>
              <a:t>de volgende vragen naar eigen </a:t>
            </a:r>
            <a:r>
              <a:rPr lang="nl-NL" dirty="0" smtClean="0"/>
              <a:t>inzicht:</a:t>
            </a:r>
            <a:br>
              <a:rPr lang="nl-NL" dirty="0" smtClean="0"/>
            </a:br>
            <a:endParaRPr lang="nl-NL" dirty="0"/>
          </a:p>
          <a:p>
            <a:pPr lvl="0"/>
            <a:r>
              <a:rPr lang="nl-NL" dirty="0"/>
              <a:t>Wat versta jij onder cultuur?</a:t>
            </a:r>
          </a:p>
          <a:p>
            <a:pPr lvl="0"/>
            <a:r>
              <a:rPr lang="nl-NL" dirty="0"/>
              <a:t>En wat versta je onder culturele achtergrond?</a:t>
            </a:r>
          </a:p>
          <a:p>
            <a:pPr lvl="0"/>
            <a:r>
              <a:rPr lang="nl-NL" dirty="0"/>
              <a:t>Kun je belangrijke waarden en/of normen in jouw cultuur noemen?</a:t>
            </a:r>
          </a:p>
          <a:p>
            <a:pPr lvl="0"/>
            <a:r>
              <a:rPr lang="nl-NL" dirty="0"/>
              <a:t>Kun je belangrijke verschillen noemen tussen jouw cultuur en één of meer andere culturen?</a:t>
            </a:r>
          </a:p>
          <a:p>
            <a:pPr lvl="0"/>
            <a:r>
              <a:rPr lang="nl-NL" dirty="0"/>
              <a:t>Hecht je veel waarde aan jouw culturele achtergrond? Wat vind je daar belangrijk in en wat minder belangrijk?</a:t>
            </a:r>
          </a:p>
          <a:p>
            <a:pPr lvl="0"/>
            <a:r>
              <a:rPr lang="nl-NL" dirty="0"/>
              <a:t>Welke normen en waarden uit jouw cultuur wil je zeker meenemen in de opvoeding van jouw kinderen?</a:t>
            </a:r>
          </a:p>
          <a:p>
            <a:pPr lvl="0"/>
            <a:r>
              <a:rPr lang="nl-NL" dirty="0"/>
              <a:t>Hoe kom jij in aanraking met mensen uit andere culturen?</a:t>
            </a:r>
          </a:p>
          <a:p>
            <a:pPr lvl="0"/>
            <a:r>
              <a:rPr lang="nl-NL" dirty="0"/>
              <a:t>Houd je rekening met hun cultuur?</a:t>
            </a:r>
          </a:p>
          <a:p>
            <a:pPr lvl="0"/>
            <a:r>
              <a:rPr lang="nl-NL" dirty="0"/>
              <a:t>Welke normen in de Nederlandse samenleving zouden van jou wel mogen veranderen?</a:t>
            </a:r>
          </a:p>
          <a:p>
            <a:pPr lvl="0"/>
            <a:r>
              <a:rPr lang="nl-NL" dirty="0"/>
              <a:t>En wat zou daarvoor in de plaats moeten komen?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4801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Cultuur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Het geheel van waarden en normen die mensen aan elkaar doorgeven.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4583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Waarden &amp; Normen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Waarden zeggen iets over wat jij belangrijk vindt in het leven. </a:t>
            </a:r>
          </a:p>
          <a:p>
            <a:r>
              <a:rPr lang="nl-NL" dirty="0" smtClean="0"/>
              <a:t>Dit kunnen zowel positieve als negatieve waarderingen zijn. </a:t>
            </a:r>
          </a:p>
          <a:p>
            <a:endParaRPr lang="nl-NL" dirty="0"/>
          </a:p>
          <a:p>
            <a:r>
              <a:rPr lang="nl-NL" dirty="0" smtClean="0"/>
              <a:t>Een norm zegt iets over </a:t>
            </a:r>
            <a:r>
              <a:rPr lang="nl-NL" b="1" i="1" dirty="0" smtClean="0"/>
              <a:t>gedrag</a:t>
            </a:r>
            <a:r>
              <a:rPr lang="nl-NL" dirty="0" smtClean="0"/>
              <a:t> wat je goed of slecht vindt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7600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Socialisatie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Het proces waardoor waarden en normen overgedragen worden van mens tot mens, wordt socialisatie genoemd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3784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Primaire en secundaire </a:t>
            </a:r>
            <a:br>
              <a:rPr lang="nl-NL" b="1" dirty="0" smtClean="0"/>
            </a:br>
            <a:r>
              <a:rPr lang="nl-NL" b="1" dirty="0" smtClean="0"/>
              <a:t>Socialisatie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 smtClean="0"/>
              <a:t>Primaire socialisatie:</a:t>
            </a:r>
          </a:p>
          <a:p>
            <a:pPr marL="0" indent="0">
              <a:buNone/>
            </a:pPr>
            <a:r>
              <a:rPr lang="nl-NL" dirty="0" smtClean="0"/>
              <a:t>Overnemen van waarden en normen van gezin, familie en school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u="sng" dirty="0" smtClean="0"/>
              <a:t>Secundaire socialisatie:</a:t>
            </a:r>
          </a:p>
          <a:p>
            <a:pPr marL="0" indent="0">
              <a:buNone/>
            </a:pPr>
            <a:r>
              <a:rPr lang="nl-NL" dirty="0" smtClean="0"/>
              <a:t>Overnemen van waarden en normen van vrienden, buurt, leeftijdsgenoten en massamedia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6887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Puberrui</a:t>
            </a:r>
            <a:r>
              <a:rPr lang="nl-NL" b="1" dirty="0"/>
              <a:t>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Noteer 3 verschillen en 3 overeenkomsten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www.youtube.com/watch?v=zJOPoO3nnmk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9275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Huiswerk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Afkijken puberruil </a:t>
            </a:r>
          </a:p>
          <a:p>
            <a:r>
              <a:rPr lang="nl-NL" dirty="0" smtClean="0"/>
              <a:t>Nadenken over de vraag wat belangrijk is geweest over je eigen socialisatieproces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66450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naise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ais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ais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103</TotalTime>
  <Words>155</Words>
  <Application>Microsoft Office PowerPoint</Application>
  <PresentationFormat>Diavoorstelling (4:3)</PresentationFormat>
  <Paragraphs>46</Paragraphs>
  <Slides>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Punaise</vt:lpstr>
      <vt:lpstr>Socialisatie</vt:lpstr>
      <vt:lpstr>Wat gaan we doen?</vt:lpstr>
      <vt:lpstr>Opdracht</vt:lpstr>
      <vt:lpstr>Cultuur</vt:lpstr>
      <vt:lpstr>Waarden &amp; Normen</vt:lpstr>
      <vt:lpstr>Socialisatie</vt:lpstr>
      <vt:lpstr>Primaire en secundaire  Socialisatie</vt:lpstr>
      <vt:lpstr>Puberruil</vt:lpstr>
      <vt:lpstr>Huiswerk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Sociologie</dc:title>
  <dc:creator>Juurlink,L.</dc:creator>
  <cp:lastModifiedBy>Juurlink,L.</cp:lastModifiedBy>
  <cp:revision>8</cp:revision>
  <dcterms:created xsi:type="dcterms:W3CDTF">2016-03-16T07:44:20Z</dcterms:created>
  <dcterms:modified xsi:type="dcterms:W3CDTF">2016-03-21T14:15:30Z</dcterms:modified>
</cp:coreProperties>
</file>