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715000" type="screen16x1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79460" autoAdjust="0"/>
  </p:normalViewPr>
  <p:slideViewPr>
    <p:cSldViewPr>
      <p:cViewPr varScale="1">
        <p:scale>
          <a:sx n="110" d="100"/>
          <a:sy n="110" d="100"/>
        </p:scale>
        <p:origin x="-1692" y="-84"/>
      </p:cViewPr>
      <p:guideLst>
        <p:guide orient="horz" pos="180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43B2BF-F3EE-47A7-B881-C1344203C6CB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685800"/>
            <a:ext cx="5486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C8C9C6-6D9B-4022-9C92-4D1823441D04}" type="slidenum">
              <a:rPr lang="nl-NL" smtClean="0"/>
              <a:pPr/>
              <a:t>‹#›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De</a:t>
            </a:r>
            <a:r>
              <a:rPr lang="nl-NL" baseline="0" dirty="0" smtClean="0"/>
              <a:t> groepjes zullen nu de </a:t>
            </a:r>
            <a:r>
              <a:rPr lang="nl-NL" baseline="0" dirty="0" err="1" smtClean="0"/>
              <a:t>challenges</a:t>
            </a:r>
            <a:r>
              <a:rPr lang="nl-NL" baseline="0" dirty="0" smtClean="0"/>
              <a:t> presenteren (iedere </a:t>
            </a:r>
            <a:r>
              <a:rPr lang="nl-NL" baseline="0" dirty="0" err="1" smtClean="0"/>
              <a:t>challenge</a:t>
            </a:r>
            <a:r>
              <a:rPr lang="nl-NL" baseline="0" dirty="0" smtClean="0"/>
              <a:t> 1x). Vervolgens volgt de ontknoping van het verhaal in de </a:t>
            </a:r>
            <a:r>
              <a:rPr lang="nl-NL" baseline="0" dirty="0" err="1" smtClean="0"/>
              <a:t>wrap</a:t>
            </a:r>
            <a:r>
              <a:rPr lang="nl-NL" baseline="0" dirty="0" smtClean="0"/>
              <a:t> up</a:t>
            </a:r>
            <a:r>
              <a:rPr lang="nl-NL" baseline="0" dirty="0" smtClean="0"/>
              <a:t>.</a:t>
            </a:r>
            <a:endParaRPr lang="nl-NL" baseline="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C8C9C6-6D9B-4022-9C92-4D1823441D04}" type="slidenum">
              <a:rPr lang="nl-NL" smtClean="0"/>
              <a:pPr/>
              <a:t>2</a:t>
            </a:fld>
            <a:endParaRPr lang="nl-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nl-NL" baseline="0" dirty="0" smtClean="0"/>
              <a:t>De </a:t>
            </a:r>
            <a:r>
              <a:rPr lang="nl-NL" baseline="0" dirty="0" smtClean="0"/>
              <a:t>beoordelingsformulieren </a:t>
            </a:r>
            <a:r>
              <a:rPr lang="nl-NL" baseline="0" dirty="0" smtClean="0"/>
              <a:t>kunnen </a:t>
            </a:r>
            <a:r>
              <a:rPr lang="nl-NL" baseline="0" dirty="0" smtClean="0"/>
              <a:t>nu worden uitgedeeld en kort worden toegelicht</a:t>
            </a:r>
            <a:r>
              <a:rPr lang="nl-NL" baseline="0" dirty="0" smtClean="0"/>
              <a:t>. Iedere leerling geeft een score van 1 t/m 5 voor vijf elementen van </a:t>
            </a:r>
            <a:r>
              <a:rPr lang="nl-NL" baseline="0" smtClean="0"/>
              <a:t>de presentatie. 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C8C9C6-6D9B-4022-9C92-4D1823441D04}" type="slidenum">
              <a:rPr lang="nl-NL" smtClean="0"/>
              <a:pPr/>
              <a:t>3</a:t>
            </a:fld>
            <a:endParaRPr lang="nl-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75355"/>
            <a:ext cx="7772400" cy="122502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238500"/>
            <a:ext cx="6400800" cy="14605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nl-NL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28866"/>
            <a:ext cx="2057400" cy="487627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28866"/>
            <a:ext cx="6019800" cy="487627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3648" y="228866"/>
            <a:ext cx="6192688" cy="952500"/>
          </a:xfrm>
        </p:spPr>
        <p:txBody>
          <a:bodyPr>
            <a:normAutofit/>
          </a:bodyPr>
          <a:lstStyle>
            <a:lvl1pPr>
              <a:defRPr sz="36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  <a:lvl2pPr>
              <a:defRPr>
                <a:latin typeface="Arial" pitchFamily="34" charset="0"/>
                <a:cs typeface="Arial" pitchFamily="34" charset="0"/>
              </a:defRPr>
            </a:lvl2pPr>
            <a:lvl3pPr>
              <a:defRPr>
                <a:latin typeface="Arial" pitchFamily="34" charset="0"/>
                <a:cs typeface="Arial" pitchFamily="34" charset="0"/>
              </a:defRPr>
            </a:lvl3pPr>
            <a:lvl4pPr>
              <a:defRPr>
                <a:latin typeface="Arial" pitchFamily="34" charset="0"/>
                <a:cs typeface="Arial" pitchFamily="34" charset="0"/>
              </a:defRPr>
            </a:lvl4pPr>
            <a:lvl5pPr>
              <a:defRPr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nl-NL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672418"/>
            <a:ext cx="7772400" cy="1135063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422261"/>
            <a:ext cx="7772400" cy="125015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333501"/>
            <a:ext cx="4038600" cy="377163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33501"/>
            <a:ext cx="4038600" cy="377163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79261"/>
            <a:ext cx="4040188" cy="53313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812396"/>
            <a:ext cx="4040188" cy="32927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8" y="1279261"/>
            <a:ext cx="4041775" cy="53313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8" y="1812396"/>
            <a:ext cx="4041775" cy="32927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3" y="227541"/>
            <a:ext cx="3008313" cy="96837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27544"/>
            <a:ext cx="5111750" cy="487759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3" y="1195919"/>
            <a:ext cx="3008313" cy="390921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000500"/>
            <a:ext cx="5486400" cy="47228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510646"/>
            <a:ext cx="5486400" cy="34290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472782"/>
            <a:ext cx="5486400" cy="67071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03648" y="228866"/>
            <a:ext cx="6192688" cy="952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nl-NL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33501"/>
            <a:ext cx="8363272" cy="377163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nl-NL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296960"/>
            <a:ext cx="2133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24123C-CAD2-40FD-BCF3-C71B13596F2E}" type="datetimeFigureOut">
              <a:rPr lang="nl-NL" smtClean="0"/>
              <a:pPr/>
              <a:t>7-6-2015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296960"/>
            <a:ext cx="2895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296960"/>
            <a:ext cx="2133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0FB755-D3C3-4424-AEBA-BBEF7078F2FA}" type="slidenum">
              <a:rPr lang="nl-NL" smtClean="0"/>
              <a:pPr/>
              <a:t>‹#›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3600" kern="1200">
          <a:solidFill>
            <a:schemeClr val="bg1"/>
          </a:solidFill>
          <a:latin typeface="Arial" pitchFamily="34" charset="0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bg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bg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bg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bg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bg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Het ultieme masterplan</a:t>
            </a:r>
            <a:endParaRPr lang="nl-NL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Groepspresentaties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Lesopbouw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4x 10 min presentaties </a:t>
            </a:r>
            <a:r>
              <a:rPr lang="nl-NL" sz="2400" dirty="0" smtClean="0"/>
              <a:t>(incl. vragen)</a:t>
            </a:r>
            <a:endParaRPr lang="nl-NL" dirty="0" smtClean="0"/>
          </a:p>
          <a:p>
            <a:r>
              <a:rPr lang="nl-NL" dirty="0" err="1" smtClean="0"/>
              <a:t>Wrap</a:t>
            </a:r>
            <a:r>
              <a:rPr lang="nl-NL" dirty="0" smtClean="0"/>
              <a:t> up: de ontknoping!</a:t>
            </a:r>
          </a:p>
          <a:p>
            <a:endParaRPr lang="nl-NL" dirty="0" smtClean="0"/>
          </a:p>
          <a:p>
            <a:r>
              <a:rPr lang="nl-NL" i="1" dirty="0" smtClean="0"/>
              <a:t>Beoordeel elkaar aan de hand van het beoordelingsformulier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Beoordelingsformulier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nl-NL" sz="1500" b="1" dirty="0" smtClean="0"/>
              <a:t>Non-verbaal: </a:t>
            </a:r>
            <a:r>
              <a:rPr lang="nl-NL" sz="1500" i="1" dirty="0" smtClean="0"/>
              <a:t>	</a:t>
            </a:r>
            <a:br>
              <a:rPr lang="nl-NL" sz="1500" i="1" dirty="0" smtClean="0"/>
            </a:br>
            <a:r>
              <a:rPr lang="nl-NL" sz="1500" i="1" dirty="0" smtClean="0"/>
              <a:t>De </a:t>
            </a:r>
            <a:r>
              <a:rPr lang="nl-NL" sz="1500" i="1" dirty="0" smtClean="0"/>
              <a:t>leerling heeft voortdurend contact met het publiek </a:t>
            </a:r>
            <a:r>
              <a:rPr lang="nl-NL" sz="1500" i="1" dirty="0" smtClean="0"/>
              <a:t>en </a:t>
            </a:r>
            <a:r>
              <a:rPr lang="nl-NL" sz="1500" i="1" dirty="0" smtClean="0"/>
              <a:t>heeft </a:t>
            </a:r>
            <a:r>
              <a:rPr lang="nl-NL" sz="1500" i="1" dirty="0" smtClean="0"/>
              <a:t>een natuurlijke</a:t>
            </a:r>
            <a:r>
              <a:rPr lang="nl-NL" sz="1500" i="1" dirty="0" smtClean="0"/>
              <a:t>, ontspannen </a:t>
            </a:r>
            <a:r>
              <a:rPr lang="nl-NL" sz="1500" i="1" dirty="0" smtClean="0"/>
              <a:t>houding.</a:t>
            </a:r>
            <a:br>
              <a:rPr lang="nl-NL" sz="1500" i="1" dirty="0" smtClean="0"/>
            </a:br>
            <a:endParaRPr lang="nl-NL" sz="1050" dirty="0" smtClean="0"/>
          </a:p>
          <a:p>
            <a:r>
              <a:rPr lang="nl-NL" sz="1500" b="1" dirty="0" smtClean="0"/>
              <a:t>Verbaal: </a:t>
            </a:r>
            <a:r>
              <a:rPr lang="nl-NL" sz="1500" i="1" dirty="0" smtClean="0"/>
              <a:t>	</a:t>
            </a:r>
            <a:br>
              <a:rPr lang="nl-NL" sz="1500" i="1" dirty="0" smtClean="0"/>
            </a:br>
            <a:r>
              <a:rPr lang="nl-NL" sz="1500" i="1" dirty="0" smtClean="0"/>
              <a:t>De </a:t>
            </a:r>
            <a:r>
              <a:rPr lang="nl-NL" sz="1500" i="1" dirty="0" smtClean="0"/>
              <a:t>leerling spreekt vloeiend en luid genoeg en weet in </a:t>
            </a:r>
            <a:r>
              <a:rPr lang="nl-NL" sz="1500" i="1" dirty="0" smtClean="0"/>
              <a:t>een goed </a:t>
            </a:r>
            <a:r>
              <a:rPr lang="nl-NL" sz="1500" i="1" dirty="0" smtClean="0"/>
              <a:t>tempo zijn/haar boodschap over te brengen </a:t>
            </a:r>
            <a:r>
              <a:rPr lang="nl-NL" sz="1500" i="1" dirty="0" smtClean="0"/>
              <a:t>binnen </a:t>
            </a:r>
            <a:r>
              <a:rPr lang="nl-NL" sz="1500" i="1" dirty="0" smtClean="0"/>
              <a:t>de </a:t>
            </a:r>
            <a:r>
              <a:rPr lang="nl-NL" sz="1500" i="1" dirty="0" smtClean="0"/>
              <a:t>gestelde </a:t>
            </a:r>
            <a:r>
              <a:rPr lang="nl-NL" sz="1500" i="1" dirty="0" smtClean="0"/>
              <a:t>tijd</a:t>
            </a:r>
            <a:r>
              <a:rPr lang="nl-NL" sz="1500" i="1" dirty="0" smtClean="0"/>
              <a:t>.</a:t>
            </a:r>
            <a:br>
              <a:rPr lang="nl-NL" sz="1500" i="1" dirty="0" smtClean="0"/>
            </a:br>
            <a:endParaRPr lang="nl-NL" sz="1000" dirty="0" smtClean="0"/>
          </a:p>
          <a:p>
            <a:r>
              <a:rPr lang="nl-NL" sz="1500" b="1" dirty="0" smtClean="0"/>
              <a:t>Structuur:</a:t>
            </a:r>
            <a:r>
              <a:rPr lang="nl-NL" sz="1500" i="1" dirty="0" smtClean="0"/>
              <a:t>	</a:t>
            </a:r>
            <a:br>
              <a:rPr lang="nl-NL" sz="1500" i="1" dirty="0" smtClean="0"/>
            </a:br>
            <a:r>
              <a:rPr lang="nl-NL" sz="1500" i="1" dirty="0" smtClean="0"/>
              <a:t>De </a:t>
            </a:r>
            <a:r>
              <a:rPr lang="nl-NL" sz="1500" i="1" dirty="0" smtClean="0"/>
              <a:t>presentatie kent een heldere opbouw, met een </a:t>
            </a:r>
            <a:r>
              <a:rPr lang="nl-NL" sz="1500" i="1" dirty="0" smtClean="0"/>
              <a:t>begin</a:t>
            </a:r>
            <a:r>
              <a:rPr lang="nl-NL" sz="1500" i="1" dirty="0" smtClean="0"/>
              <a:t>, een </a:t>
            </a:r>
            <a:r>
              <a:rPr lang="nl-NL" sz="1500" i="1" dirty="0" smtClean="0"/>
              <a:t>middenstuk </a:t>
            </a:r>
            <a:r>
              <a:rPr lang="nl-NL" sz="1500" i="1" dirty="0" smtClean="0"/>
              <a:t>en een afronding</a:t>
            </a:r>
            <a:r>
              <a:rPr lang="nl-NL" sz="1500" i="1" dirty="0" smtClean="0"/>
              <a:t>.</a:t>
            </a:r>
            <a:br>
              <a:rPr lang="nl-NL" sz="1500" i="1" dirty="0" smtClean="0"/>
            </a:br>
            <a:endParaRPr lang="nl-NL" sz="1000" dirty="0" smtClean="0"/>
          </a:p>
          <a:p>
            <a:r>
              <a:rPr lang="nl-NL" sz="1500" b="1" dirty="0" smtClean="0"/>
              <a:t>Inhoud:	</a:t>
            </a:r>
            <a:r>
              <a:rPr lang="nl-NL" sz="1500" i="1" dirty="0" smtClean="0"/>
              <a:t>	</a:t>
            </a:r>
            <a:br>
              <a:rPr lang="nl-NL" sz="1500" i="1" dirty="0" smtClean="0"/>
            </a:br>
            <a:r>
              <a:rPr lang="nl-NL" sz="1500" i="1" dirty="0" smtClean="0"/>
              <a:t>De </a:t>
            </a:r>
            <a:r>
              <a:rPr lang="nl-NL" sz="1500" i="1" dirty="0" smtClean="0"/>
              <a:t>leerling beheerst het onderwerp volledig en gaat in </a:t>
            </a:r>
            <a:r>
              <a:rPr lang="nl-NL" sz="1500" i="1" dirty="0" smtClean="0"/>
              <a:t>op </a:t>
            </a:r>
            <a:r>
              <a:rPr lang="nl-NL" sz="1500" i="1" dirty="0" smtClean="0"/>
              <a:t>alle relevante onderdelen</a:t>
            </a:r>
            <a:r>
              <a:rPr lang="nl-NL" sz="1500" i="1" dirty="0" smtClean="0"/>
              <a:t>.</a:t>
            </a:r>
            <a:br>
              <a:rPr lang="nl-NL" sz="1500" i="1" dirty="0" smtClean="0"/>
            </a:br>
            <a:endParaRPr lang="nl-NL" sz="1000" dirty="0" smtClean="0"/>
          </a:p>
          <a:p>
            <a:r>
              <a:rPr lang="nl-NL" sz="1500" b="1" dirty="0" smtClean="0"/>
              <a:t>Visuele </a:t>
            </a:r>
            <a:r>
              <a:rPr lang="nl-NL" sz="1500" b="1" dirty="0" smtClean="0"/>
              <a:t>hulpmiddelen</a:t>
            </a:r>
            <a:endParaRPr lang="nl-NL" sz="1500" dirty="0" smtClean="0"/>
          </a:p>
          <a:p>
            <a:pPr>
              <a:buNone/>
            </a:pPr>
            <a:r>
              <a:rPr lang="nl-NL" sz="1500" i="1" dirty="0" smtClean="0"/>
              <a:t>	De gekozen hulpmiddelen (powerpoint, demo, filmpje, etc.) ondersteunen het betoog en maken de presentatie sterker.</a:t>
            </a:r>
            <a:endParaRPr lang="nl-NL" sz="1500" i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ètadidactiek lessenserie">
      <a:majorFont>
        <a:latin typeface="Georgia"/>
        <a:ea typeface=""/>
        <a:cs typeface=""/>
      </a:majorFont>
      <a:minorFont>
        <a:latin typeface="Georgi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</TotalTime>
  <Words>84</Words>
  <Application>Microsoft Office PowerPoint</Application>
  <PresentationFormat>On-screen Show (16:10)</PresentationFormat>
  <Paragraphs>19</Paragraphs>
  <Slides>3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Het ultieme masterplan</vt:lpstr>
      <vt:lpstr>Lesopbouw</vt:lpstr>
      <vt:lpstr>Beoordelingsformulier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Cryptografie</dc:title>
  <dc:creator>Yorrit</dc:creator>
  <cp:lastModifiedBy>Astrid van der Zijden</cp:lastModifiedBy>
  <cp:revision>27</cp:revision>
  <dcterms:created xsi:type="dcterms:W3CDTF">2015-04-20T14:19:19Z</dcterms:created>
  <dcterms:modified xsi:type="dcterms:W3CDTF">2015-06-07T21:13:19Z</dcterms:modified>
</cp:coreProperties>
</file>

<file path=docProps/thumbnail.jpeg>
</file>