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9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2FD6B5-726F-4DF1-8844-8CE2199C05A6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855E5F3-CD35-4FCD-B934-1A16BF874E0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lWn0SEBAU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Overdracht, ontslag en nazorg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22</a:t>
            </a:r>
          </a:p>
          <a:p>
            <a:r>
              <a:rPr lang="nl-NL" dirty="0" smtClean="0"/>
              <a:t>Het verpleegplan.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1074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Voorbereiden ontslag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Vaststellen draaglast – draagkracht zorgvrager</a:t>
            </a:r>
          </a:p>
          <a:p>
            <a:r>
              <a:rPr lang="nl-NL" dirty="0" smtClean="0"/>
              <a:t>Transferpunt - Transferverpleegkundige. </a:t>
            </a:r>
          </a:p>
          <a:p>
            <a:pPr lvl="1"/>
            <a:r>
              <a:rPr lang="nl-NL" dirty="0" smtClean="0"/>
              <a:t>Korte communicatielijnen</a:t>
            </a:r>
          </a:p>
          <a:p>
            <a:pPr lvl="1"/>
            <a:r>
              <a:rPr lang="nl-NL" dirty="0" smtClean="0"/>
              <a:t>Gestructureerde intake</a:t>
            </a:r>
          </a:p>
          <a:p>
            <a:pPr lvl="1"/>
            <a:r>
              <a:rPr lang="nl-NL" dirty="0" smtClean="0"/>
              <a:t>Nieuwste ontwikkelingen</a:t>
            </a:r>
          </a:p>
          <a:p>
            <a:pPr lvl="1"/>
            <a:r>
              <a:rPr lang="nl-NL" dirty="0" smtClean="0"/>
              <a:t>Contacten tussen instellingen.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276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Kortere opnames – eerder met ontslag</a:t>
            </a:r>
          </a:p>
          <a:p>
            <a:r>
              <a:rPr lang="nl-NL" dirty="0" smtClean="0"/>
              <a:t>Door:</a:t>
            </a:r>
          </a:p>
          <a:p>
            <a:pPr lvl="1"/>
            <a:r>
              <a:rPr lang="nl-NL" dirty="0" smtClean="0"/>
              <a:t>Instelling zelf</a:t>
            </a:r>
          </a:p>
          <a:p>
            <a:pPr lvl="1"/>
            <a:r>
              <a:rPr lang="nl-NL" dirty="0" smtClean="0"/>
              <a:t>Andere instelling</a:t>
            </a:r>
          </a:p>
          <a:p>
            <a:pPr lvl="1"/>
            <a:r>
              <a:rPr lang="nl-NL" dirty="0" smtClean="0"/>
              <a:t>Mantelzorg</a:t>
            </a:r>
          </a:p>
          <a:p>
            <a:pPr lvl="1"/>
            <a:r>
              <a:rPr lang="nl-NL" dirty="0" smtClean="0"/>
              <a:t>Huisarts</a:t>
            </a:r>
          </a:p>
          <a:p>
            <a:pPr lvl="1"/>
            <a:r>
              <a:rPr lang="nl-NL" dirty="0" smtClean="0"/>
              <a:t>Internet</a:t>
            </a:r>
          </a:p>
          <a:p>
            <a:pPr lvl="1"/>
            <a:r>
              <a:rPr lang="nl-NL" dirty="0" smtClean="0"/>
              <a:t>overbruggingszorg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4076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Poliklinisch</a:t>
            </a:r>
          </a:p>
          <a:p>
            <a:r>
              <a:rPr lang="nl-NL" dirty="0" smtClean="0"/>
              <a:t>Telefonisch</a:t>
            </a:r>
          </a:p>
          <a:p>
            <a:r>
              <a:rPr lang="nl-NL" dirty="0" smtClean="0"/>
              <a:t>Zorg / ondersteuning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153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Overbruggingszorg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Transfer unit of transitorium</a:t>
            </a:r>
          </a:p>
          <a:p>
            <a:r>
              <a:rPr lang="nl-NL" dirty="0" smtClean="0"/>
              <a:t>Speciale afdeling ziekenhuis</a:t>
            </a:r>
          </a:p>
          <a:p>
            <a:r>
              <a:rPr lang="nl-NL" dirty="0" smtClean="0"/>
              <a:t>Wachten op opname andere zorgvoorziening</a:t>
            </a:r>
          </a:p>
          <a:p>
            <a:r>
              <a:rPr lang="nl-NL" dirty="0" smtClean="0"/>
              <a:t>Meer voorzieningen dan ziekenhuis</a:t>
            </a:r>
          </a:p>
          <a:p>
            <a:r>
              <a:rPr lang="nl-NL" dirty="0" smtClean="0"/>
              <a:t>CIZ indicatie</a:t>
            </a:r>
          </a:p>
          <a:p>
            <a:endParaRPr lang="nl-NL" dirty="0"/>
          </a:p>
          <a:p>
            <a:r>
              <a:rPr lang="nl-NL" dirty="0" smtClean="0"/>
              <a:t>Kortdurende opname verzorgingshuis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3566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Schriftelijk met standaardformulier.</a:t>
            </a:r>
          </a:p>
          <a:p>
            <a:r>
              <a:rPr lang="nl-NL" dirty="0" smtClean="0"/>
              <a:t>Afsluiten verpleegdossier</a:t>
            </a:r>
          </a:p>
          <a:p>
            <a:endParaRPr lang="nl-NL" dirty="0"/>
          </a:p>
          <a:p>
            <a:r>
              <a:rPr lang="nl-NL" dirty="0" smtClean="0"/>
              <a:t>Mondelinge overdracht als aanvulling. (samen met de zorgvrager)</a:t>
            </a:r>
          </a:p>
          <a:p>
            <a:endParaRPr lang="nl-NL" dirty="0"/>
          </a:p>
          <a:p>
            <a:r>
              <a:rPr lang="nl-NL" dirty="0" smtClean="0"/>
              <a:t>EPD</a:t>
            </a:r>
          </a:p>
          <a:p>
            <a:endParaRPr lang="nl-NL" dirty="0"/>
          </a:p>
          <a:p>
            <a:r>
              <a:rPr lang="nl-NL" dirty="0" smtClean="0"/>
              <a:t>Mantelzorg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72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Ontslaggesprek met zorgvrager</a:t>
            </a:r>
          </a:p>
          <a:p>
            <a:pPr lvl="1"/>
            <a:r>
              <a:rPr lang="nl-NL" dirty="0" smtClean="0"/>
              <a:t>Product en proces evaluatie</a:t>
            </a:r>
          </a:p>
          <a:p>
            <a:pPr lvl="1"/>
            <a:r>
              <a:rPr lang="nl-NL" smtClean="0"/>
              <a:t>Tevredenheidsonderzoek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676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Voorbereiden van overdracht, ontslag en nazorg is een verpleegkundige interventie.</a:t>
            </a:r>
          </a:p>
          <a:p>
            <a:endParaRPr lang="nl-NL" dirty="0"/>
          </a:p>
          <a:p>
            <a:r>
              <a:rPr lang="nl-NL" dirty="0" smtClean="0"/>
              <a:t>Wanneer meerdere instellingen betrokken zijn bij de zorg spreekt men van ketenzorg.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4947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Zorgvrager centraal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Meer vormen van samenwerking.</a:t>
            </a:r>
          </a:p>
          <a:p>
            <a:r>
              <a:rPr lang="nl-NL" dirty="0" smtClean="0"/>
              <a:t>Verschuiving naar extramurale zorg.</a:t>
            </a:r>
          </a:p>
          <a:p>
            <a:r>
              <a:rPr lang="nl-NL" dirty="0" smtClean="0"/>
              <a:t>Wensen en mogelijkheden zorgvrager en naasten.</a:t>
            </a:r>
          </a:p>
          <a:p>
            <a:r>
              <a:rPr lang="nl-NL" dirty="0" smtClean="0"/>
              <a:t>Korter verblijf intramuraal.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424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Transitie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Overgaan van de ene zorgvorm naar de andere, bijv. bij chronisch zieken, van jeugdzorg naar volwassenen zorg, enz.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76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Joint Care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Standaard indicaties en procedures. (behandelprogramma’s)</a:t>
            </a:r>
          </a:p>
          <a:p>
            <a:r>
              <a:rPr lang="nl-NL" dirty="0" smtClean="0"/>
              <a:t>Duur en nazorg van behandeling vooraf bekend.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933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Schakelafdeling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smtClean="0"/>
              <a:t>Wanneer iemand is uitbehandeld maar nog niet naar huis kan.</a:t>
            </a:r>
          </a:p>
          <a:p>
            <a:r>
              <a:rPr lang="nl-NL" dirty="0" smtClean="0"/>
              <a:t>Vaststellen wat een geschikte vervolgsetting is.</a:t>
            </a:r>
          </a:p>
          <a:p>
            <a:r>
              <a:rPr lang="nl-NL" dirty="0" smtClean="0"/>
              <a:t>Opname van 3 maanden.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6587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dirty="0" err="1" smtClean="0"/>
              <a:t>Ziekenhuisverplaatste</a:t>
            </a:r>
            <a:r>
              <a:rPr lang="nl-NL" sz="4400" dirty="0" smtClean="0"/>
              <a:t> zorg</a:t>
            </a:r>
            <a:endParaRPr lang="nl-NL" sz="4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Patiënt blijft onder verantwoordelijkheid medisch specialist</a:t>
            </a:r>
          </a:p>
          <a:p>
            <a:r>
              <a:rPr lang="nl-NL" dirty="0" smtClean="0"/>
              <a:t>Zorg gaat door in thuissituatie</a:t>
            </a:r>
          </a:p>
          <a:p>
            <a:r>
              <a:rPr lang="nl-NL" dirty="0" smtClean="0"/>
              <a:t>Verpleegkundige handelingen door thuiszorg.</a:t>
            </a:r>
          </a:p>
          <a:p>
            <a:r>
              <a:rPr lang="nl-NL" dirty="0" smtClean="0"/>
              <a:t>Bijv. </a:t>
            </a:r>
            <a:r>
              <a:rPr lang="nl-NL" dirty="0"/>
              <a:t>injecteren, inbrengen sonde of infuus, wondverzorging, decubitusrisico bepalen en drainage van maag/thorax </a:t>
            </a:r>
            <a:endParaRPr lang="nl-NL" dirty="0" smtClean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www.youtube.com/watch?v=7lWn0SEBAU8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3075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Vaststellen zelfzorgmogelijkheden</a:t>
            </a:r>
          </a:p>
          <a:p>
            <a:r>
              <a:rPr lang="nl-NL" dirty="0" smtClean="0"/>
              <a:t>Bepalen nazorg.</a:t>
            </a:r>
          </a:p>
          <a:p>
            <a:r>
              <a:rPr lang="nl-NL" dirty="0" smtClean="0"/>
              <a:t>Ontslagplanning</a:t>
            </a:r>
          </a:p>
          <a:p>
            <a:r>
              <a:rPr lang="nl-NL" dirty="0" smtClean="0"/>
              <a:t>Wetgeving:</a:t>
            </a:r>
          </a:p>
          <a:p>
            <a:pPr lvl="1"/>
            <a:r>
              <a:rPr lang="nl-NL" dirty="0" smtClean="0"/>
              <a:t>AWBZ</a:t>
            </a:r>
          </a:p>
          <a:p>
            <a:pPr lvl="1"/>
            <a:r>
              <a:rPr lang="nl-NL" dirty="0" smtClean="0"/>
              <a:t>CIZ</a:t>
            </a:r>
          </a:p>
          <a:p>
            <a:pPr lvl="1"/>
            <a:r>
              <a:rPr lang="nl-NL" dirty="0" smtClean="0"/>
              <a:t>ZZP</a:t>
            </a:r>
          </a:p>
          <a:p>
            <a:pPr lvl="1"/>
            <a:r>
              <a:rPr lang="nl-NL" dirty="0" smtClean="0"/>
              <a:t>WMO</a:t>
            </a:r>
          </a:p>
          <a:p>
            <a:pPr lvl="1"/>
            <a:r>
              <a:rPr lang="nl-NL" dirty="0" smtClean="0"/>
              <a:t>Zorg in natura of PGB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746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Ontslagcriteria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Einddoelstelling </a:t>
            </a:r>
            <a:r>
              <a:rPr lang="nl-NL" dirty="0" smtClean="0">
                <a:sym typeface="Wingdings" panose="05000000000000000000" pitchFamily="2" charset="2"/>
              </a:rPr>
              <a:t> verpleegplan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7596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302</TotalTime>
  <Words>279</Words>
  <Application>Microsoft Office PowerPoint</Application>
  <PresentationFormat>Diavoorstelling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Executive</vt:lpstr>
      <vt:lpstr>Overdracht, ontslag en nazorg</vt:lpstr>
      <vt:lpstr>PowerPoint-presentatie</vt:lpstr>
      <vt:lpstr>Zorgvrager centraal</vt:lpstr>
      <vt:lpstr>Transitie</vt:lpstr>
      <vt:lpstr>Joint Care</vt:lpstr>
      <vt:lpstr>Schakelafdeling</vt:lpstr>
      <vt:lpstr>Ziekenhuisverplaatste zorg</vt:lpstr>
      <vt:lpstr>Ontslag</vt:lpstr>
      <vt:lpstr>Ontslagcriteria</vt:lpstr>
      <vt:lpstr>Voorbereiden ontslag</vt:lpstr>
      <vt:lpstr>Nazorg</vt:lpstr>
      <vt:lpstr>Instelling</vt:lpstr>
      <vt:lpstr>Overbruggingszorg</vt:lpstr>
      <vt:lpstr>Overdracht</vt:lpstr>
      <vt:lpstr>Ontslag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22</cp:revision>
  <dcterms:created xsi:type="dcterms:W3CDTF">2016-01-25T10:02:57Z</dcterms:created>
  <dcterms:modified xsi:type="dcterms:W3CDTF">2016-01-25T15:05:54Z</dcterms:modified>
</cp:coreProperties>
</file>