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4" r:id="rId6"/>
    <p:sldId id="263" r:id="rId7"/>
    <p:sldId id="262" r:id="rId8"/>
    <p:sldId id="261" r:id="rId9"/>
    <p:sldId id="265" r:id="rId10"/>
    <p:sldId id="267" r:id="rId11"/>
    <p:sldId id="268" r:id="rId12"/>
    <p:sldId id="266" r:id="rId13"/>
    <p:sldId id="269" r:id="rId14"/>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426" y="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smtClean="0"/>
              <a:t>Klik om de stijl te bewerken</a:t>
            </a:r>
            <a:endParaRPr lang="nl-NL" dirty="0"/>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om de ondertitelstijl van het model te bewerken</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15-11-2016</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15-11-2016</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r">
              <a:defRPr sz="2800" b="1">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15-11-2016</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smtClean="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15-11-2016</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15-11-2016</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dirty="0" smtClean="0"/>
              <a:t>Klik om de stijl te bewerken</a:t>
            </a:r>
            <a:endParaRPr lang="nl-NL" dirty="0"/>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15-11-2016</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15-11-2016</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15-11-2016</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15-11-2016</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dirty="0" smtClean="0"/>
              <a:t>Klik om de stijl te bewerken</a:t>
            </a:r>
            <a:endParaRPr lang="nl-NL" dirty="0"/>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15-11-2016</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FED390-F77C-4CDE-BB93-EE6416285244}" type="datetimeFigureOut">
              <a:rPr lang="nl-NL" smtClean="0"/>
              <a:t>15-11-2016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8" name="Afbeelding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685"/>
            <a:ext cx="9144000" cy="6856629"/>
          </a:xfrm>
          <a:prstGeom prst="rect">
            <a:avLst/>
          </a:prstGeom>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toets.nl/"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85"/>
            <a:ext cx="9144000" cy="6856629"/>
          </a:xfrm>
          <a:prstGeom prst="rect">
            <a:avLst/>
          </a:prstGeom>
        </p:spPr>
      </p:pic>
      <p:sp>
        <p:nvSpPr>
          <p:cNvPr id="4" name="Tekstvak 3"/>
          <p:cNvSpPr txBox="1"/>
          <p:nvPr/>
        </p:nvSpPr>
        <p:spPr>
          <a:xfrm>
            <a:off x="1619672" y="1701573"/>
            <a:ext cx="3600400" cy="523220"/>
          </a:xfrm>
          <a:prstGeom prst="rect">
            <a:avLst/>
          </a:prstGeom>
          <a:noFill/>
        </p:spPr>
        <p:txBody>
          <a:bodyPr wrap="square" rtlCol="0">
            <a:spAutoFit/>
          </a:bodyPr>
          <a:lstStyle/>
          <a:p>
            <a:r>
              <a:rPr lang="nl-NL" sz="2800" dirty="0" smtClean="0">
                <a:latin typeface="Arial" pitchFamily="34" charset="0"/>
                <a:cs typeface="Arial" pitchFamily="34" charset="0"/>
              </a:rPr>
              <a:t>Tekstdoelen</a:t>
            </a:r>
            <a:endParaRPr lang="nl-NL" sz="2800" dirty="0">
              <a:latin typeface="Arial" pitchFamily="34" charset="0"/>
              <a:cs typeface="Arial" pitchFamily="34" charset="0"/>
            </a:endParaRPr>
          </a:p>
        </p:txBody>
      </p:sp>
    </p:spTree>
    <p:extLst>
      <p:ext uri="{BB962C8B-B14F-4D97-AF65-F5344CB8AC3E}">
        <p14:creationId xmlns:p14="http://schemas.microsoft.com/office/powerpoint/2010/main" val="42403001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57400" y="332656"/>
            <a:ext cx="6645424" cy="648072"/>
          </a:xfrm>
        </p:spPr>
        <p:txBody>
          <a:bodyPr/>
          <a:lstStyle/>
          <a:p>
            <a:r>
              <a:rPr lang="nl-NL" dirty="0" smtClean="0"/>
              <a:t>Instrueren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De schrijver wil de lezer een instructie geven. </a:t>
            </a:r>
          </a:p>
          <a:p>
            <a:pPr marL="0" indent="0">
              <a:buNone/>
            </a:pPr>
            <a:endParaRPr lang="nl-NL" dirty="0" smtClean="0"/>
          </a:p>
          <a:p>
            <a:pPr marL="0" indent="0">
              <a:buNone/>
            </a:pPr>
            <a:r>
              <a:rPr lang="nl-NL" dirty="0" smtClean="0"/>
              <a:t>Herkenbaar aan doe-woorden.</a:t>
            </a:r>
          </a:p>
          <a:p>
            <a:pPr marL="0" indent="0">
              <a:buNone/>
            </a:pPr>
            <a:endParaRPr lang="nl-NL" dirty="0"/>
          </a:p>
          <a:p>
            <a:pPr marL="0" indent="0">
              <a:buNone/>
            </a:pPr>
            <a:r>
              <a:rPr lang="nl-NL" dirty="0" smtClean="0"/>
              <a:t>Voorbeeld: recept</a:t>
            </a:r>
            <a:endParaRPr lang="nl-NL" dirty="0"/>
          </a:p>
        </p:txBody>
      </p:sp>
    </p:spTree>
    <p:extLst>
      <p:ext uri="{BB962C8B-B14F-4D97-AF65-F5344CB8AC3E}">
        <p14:creationId xmlns:p14="http://schemas.microsoft.com/office/powerpoint/2010/main" val="5471474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57400" y="332656"/>
            <a:ext cx="6645424" cy="648072"/>
          </a:xfrm>
        </p:spPr>
        <p:txBody>
          <a:bodyPr/>
          <a:lstStyle/>
          <a:p>
            <a:r>
              <a:rPr lang="nl-NL" dirty="0" smtClean="0"/>
              <a:t>Teksten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In veel teksten komen verschillende doelen voor. </a:t>
            </a:r>
          </a:p>
          <a:p>
            <a:pPr marL="0" indent="0">
              <a:buNone/>
            </a:pPr>
            <a:endParaRPr lang="nl-NL" dirty="0"/>
          </a:p>
          <a:p>
            <a:pPr marL="0" indent="0">
              <a:buNone/>
            </a:pPr>
            <a:r>
              <a:rPr lang="nl-NL" dirty="0" smtClean="0"/>
              <a:t>Zo zal informeren ook een doel zijn bij een overtuigende tekst. </a:t>
            </a:r>
            <a:endParaRPr lang="nl-NL" dirty="0"/>
          </a:p>
        </p:txBody>
      </p:sp>
    </p:spTree>
    <p:extLst>
      <p:ext uri="{BB962C8B-B14F-4D97-AF65-F5344CB8AC3E}">
        <p14:creationId xmlns:p14="http://schemas.microsoft.com/office/powerpoint/2010/main" val="6728792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57400" y="332656"/>
            <a:ext cx="6645424" cy="648072"/>
          </a:xfrm>
        </p:spPr>
        <p:txBody>
          <a:bodyPr/>
          <a:lstStyle/>
          <a:p>
            <a:r>
              <a:rPr lang="nl-NL" dirty="0" smtClean="0"/>
              <a:t>Opdracht</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hlinkClick r:id="rId2"/>
              </a:rPr>
              <a:t>www.toets.nl</a:t>
            </a:r>
            <a:endParaRPr lang="nl-NL" dirty="0" smtClean="0"/>
          </a:p>
          <a:p>
            <a:pPr marL="0" indent="0">
              <a:buNone/>
            </a:pPr>
            <a:endParaRPr lang="nl-NL" dirty="0" smtClean="0"/>
          </a:p>
          <a:p>
            <a:pPr marL="0" indent="0">
              <a:buNone/>
            </a:pPr>
            <a:r>
              <a:rPr lang="nl-NL" dirty="0" smtClean="0"/>
              <a:t>Gebruikersnaam: </a:t>
            </a:r>
          </a:p>
          <a:p>
            <a:pPr marL="0" indent="0">
              <a:buNone/>
            </a:pPr>
            <a:r>
              <a:rPr lang="nl-NL" dirty="0" err="1" smtClean="0"/>
              <a:t>leerlingnummer</a:t>
            </a:r>
            <a:r>
              <a:rPr lang="nl-NL" dirty="0" smtClean="0"/>
              <a:t> (laatste 5 cijfers)</a:t>
            </a:r>
          </a:p>
          <a:p>
            <a:pPr marL="0" indent="0">
              <a:buNone/>
            </a:pPr>
            <a:endParaRPr lang="nl-NL" dirty="0" smtClean="0"/>
          </a:p>
          <a:p>
            <a:pPr marL="0" indent="0">
              <a:buNone/>
            </a:pPr>
            <a:r>
              <a:rPr lang="nl-NL" dirty="0" smtClean="0"/>
              <a:t>Wachtwoord: </a:t>
            </a:r>
          </a:p>
          <a:p>
            <a:pPr marL="0" indent="0">
              <a:buNone/>
            </a:pPr>
            <a:r>
              <a:rPr lang="nl-NL" dirty="0" smtClean="0"/>
              <a:t>boxtel2</a:t>
            </a:r>
          </a:p>
          <a:p>
            <a:pPr marL="0" indent="0">
              <a:buNone/>
            </a:pPr>
            <a:endParaRPr lang="nl-NL" dirty="0" smtClean="0"/>
          </a:p>
          <a:p>
            <a:pPr marL="0" indent="0">
              <a:buNone/>
            </a:pPr>
            <a:r>
              <a:rPr lang="nl-NL" dirty="0" smtClean="0"/>
              <a:t>Code: </a:t>
            </a:r>
          </a:p>
          <a:p>
            <a:pPr marL="0" indent="0">
              <a:buNone/>
            </a:pPr>
            <a:r>
              <a:rPr lang="nl-NL" dirty="0" smtClean="0"/>
              <a:t>HELI</a:t>
            </a:r>
            <a:endParaRPr lang="nl-NL" dirty="0"/>
          </a:p>
        </p:txBody>
      </p:sp>
    </p:spTree>
    <p:extLst>
      <p:ext uri="{BB962C8B-B14F-4D97-AF65-F5344CB8AC3E}">
        <p14:creationId xmlns:p14="http://schemas.microsoft.com/office/powerpoint/2010/main" val="1791327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57400" y="332656"/>
            <a:ext cx="6645424" cy="648072"/>
          </a:xfrm>
        </p:spPr>
        <p:txBody>
          <a:bodyPr/>
          <a:lstStyle/>
          <a:p>
            <a:r>
              <a:rPr lang="nl-NL" dirty="0" smtClean="0"/>
              <a:t>Opdracht</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smtClean="0"/>
              <a:t>Theorieboek pagina 151 &amp; 152</a:t>
            </a:r>
            <a:endParaRPr lang="nl-NL" dirty="0"/>
          </a:p>
          <a:p>
            <a:pPr marL="0" indent="0">
              <a:buNone/>
            </a:pPr>
            <a:r>
              <a:rPr lang="nl-NL" dirty="0" smtClean="0"/>
              <a:t>Werkboek opdracht 1 t/m 15</a:t>
            </a:r>
          </a:p>
          <a:p>
            <a:pPr marL="0" indent="0">
              <a:buNone/>
            </a:pPr>
            <a:r>
              <a:rPr lang="nl-NL" dirty="0" smtClean="0"/>
              <a:t>bladzijde 10 t/m 23</a:t>
            </a:r>
          </a:p>
          <a:p>
            <a:pPr marL="0" indent="0">
              <a:buNone/>
            </a:pPr>
            <a:endParaRPr lang="nl-NL" dirty="0"/>
          </a:p>
          <a:p>
            <a:pPr marL="0" indent="0">
              <a:buNone/>
            </a:pPr>
            <a:r>
              <a:rPr lang="nl-NL" dirty="0" smtClean="0"/>
              <a:t>Studiemeter:</a:t>
            </a:r>
          </a:p>
          <a:p>
            <a:pPr marL="0" indent="0">
              <a:buNone/>
            </a:pPr>
            <a:r>
              <a:rPr lang="nl-NL" dirty="0" smtClean="0"/>
              <a:t>3F &gt; Lezen &gt; Tekst 1 &amp; 2</a:t>
            </a:r>
          </a:p>
          <a:p>
            <a:pPr marL="0" indent="0">
              <a:buNone/>
            </a:pPr>
            <a:endParaRPr lang="nl-NL" dirty="0"/>
          </a:p>
          <a:p>
            <a:pPr marL="0" indent="0">
              <a:buNone/>
            </a:pPr>
            <a:r>
              <a:rPr lang="nl-NL" dirty="0" smtClean="0"/>
              <a:t>Volgende les nabespreken.</a:t>
            </a:r>
            <a:endParaRPr lang="nl-NL" dirty="0"/>
          </a:p>
        </p:txBody>
      </p:sp>
    </p:spTree>
    <p:extLst>
      <p:ext uri="{BB962C8B-B14F-4D97-AF65-F5344CB8AC3E}">
        <p14:creationId xmlns:p14="http://schemas.microsoft.com/office/powerpoint/2010/main" val="25957900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57400" y="332656"/>
            <a:ext cx="6645424" cy="648072"/>
          </a:xfrm>
        </p:spPr>
        <p:txBody>
          <a:bodyPr/>
          <a:lstStyle/>
          <a:p>
            <a:r>
              <a:rPr lang="nl-NL" dirty="0" smtClean="0"/>
              <a:t>Doel van de les</a:t>
            </a:r>
            <a:endParaRPr lang="nl-NL" dirty="0"/>
          </a:p>
        </p:txBody>
      </p:sp>
      <p:sp>
        <p:nvSpPr>
          <p:cNvPr id="3" name="Tijdelijke aanduiding voor inhoud 2"/>
          <p:cNvSpPr>
            <a:spLocks noGrp="1"/>
          </p:cNvSpPr>
          <p:nvPr>
            <p:ph idx="1"/>
          </p:nvPr>
        </p:nvSpPr>
        <p:spPr/>
        <p:txBody>
          <a:bodyPr/>
          <a:lstStyle/>
          <a:p>
            <a:pPr marL="0" indent="0">
              <a:buNone/>
            </a:pPr>
            <a:r>
              <a:rPr lang="nl-NL" dirty="0" smtClean="0"/>
              <a:t>Je zult veel verslagen, teksten en artikelen lezen. Dit kan volgens een strategie en dat is handig om te weten. </a:t>
            </a:r>
            <a:endParaRPr lang="nl-NL" dirty="0"/>
          </a:p>
        </p:txBody>
      </p:sp>
    </p:spTree>
    <p:extLst>
      <p:ext uri="{BB962C8B-B14F-4D97-AF65-F5344CB8AC3E}">
        <p14:creationId xmlns:p14="http://schemas.microsoft.com/office/powerpoint/2010/main" val="19002446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57400" y="332656"/>
            <a:ext cx="6645424" cy="648072"/>
          </a:xfrm>
        </p:spPr>
        <p:txBody>
          <a:bodyPr/>
          <a:lstStyle/>
          <a:p>
            <a:r>
              <a:rPr lang="nl-NL" dirty="0" smtClean="0"/>
              <a:t>Tekstdoelen</a:t>
            </a:r>
            <a:endParaRPr lang="nl-NL" dirty="0"/>
          </a:p>
        </p:txBody>
      </p:sp>
      <p:sp>
        <p:nvSpPr>
          <p:cNvPr id="3" name="Tijdelijke aanduiding voor inhoud 2"/>
          <p:cNvSpPr>
            <a:spLocks noGrp="1"/>
          </p:cNvSpPr>
          <p:nvPr>
            <p:ph idx="1"/>
          </p:nvPr>
        </p:nvSpPr>
        <p:spPr/>
        <p:txBody>
          <a:bodyPr/>
          <a:lstStyle/>
          <a:p>
            <a:r>
              <a:rPr lang="nl-NL" dirty="0" smtClean="0"/>
              <a:t>Informeren</a:t>
            </a:r>
          </a:p>
          <a:p>
            <a:r>
              <a:rPr lang="nl-NL" dirty="0" smtClean="0"/>
              <a:t>Mening geven</a:t>
            </a:r>
          </a:p>
          <a:p>
            <a:r>
              <a:rPr lang="nl-NL" dirty="0" smtClean="0"/>
              <a:t>Overtuigen</a:t>
            </a:r>
          </a:p>
          <a:p>
            <a:r>
              <a:rPr lang="nl-NL" dirty="0" smtClean="0"/>
              <a:t>Activeren / overhalen</a:t>
            </a:r>
          </a:p>
          <a:p>
            <a:r>
              <a:rPr lang="nl-NL" dirty="0" smtClean="0"/>
              <a:t>Amuseren</a:t>
            </a:r>
          </a:p>
          <a:p>
            <a:r>
              <a:rPr lang="nl-NL" dirty="0" smtClean="0"/>
              <a:t>Gevoelens uitdrukken / oproepen</a:t>
            </a:r>
          </a:p>
          <a:p>
            <a:r>
              <a:rPr lang="nl-NL" dirty="0" smtClean="0"/>
              <a:t>instrueren</a:t>
            </a:r>
            <a:endParaRPr lang="nl-NL" dirty="0"/>
          </a:p>
        </p:txBody>
      </p:sp>
    </p:spTree>
    <p:extLst>
      <p:ext uri="{BB962C8B-B14F-4D97-AF65-F5344CB8AC3E}">
        <p14:creationId xmlns:p14="http://schemas.microsoft.com/office/powerpoint/2010/main" val="23569145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57400" y="332656"/>
            <a:ext cx="6645424" cy="648072"/>
          </a:xfrm>
        </p:spPr>
        <p:txBody>
          <a:bodyPr/>
          <a:lstStyle/>
          <a:p>
            <a:r>
              <a:rPr lang="nl-NL" dirty="0" smtClean="0"/>
              <a:t>Informeren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Een schrijver heeft als doel:</a:t>
            </a:r>
          </a:p>
          <a:p>
            <a:r>
              <a:rPr lang="nl-NL" dirty="0" smtClean="0"/>
              <a:t>de lezer te informeren</a:t>
            </a:r>
          </a:p>
          <a:p>
            <a:r>
              <a:rPr lang="nl-NL" dirty="0" smtClean="0"/>
              <a:t>Feiten op een rij te zetten</a:t>
            </a:r>
          </a:p>
          <a:p>
            <a:r>
              <a:rPr lang="nl-NL" dirty="0" smtClean="0"/>
              <a:t>Gebeurtenissen te vertellen</a:t>
            </a:r>
          </a:p>
          <a:p>
            <a:endParaRPr lang="nl-NL" dirty="0"/>
          </a:p>
          <a:p>
            <a:pPr marL="0" indent="0">
              <a:buNone/>
            </a:pPr>
            <a:r>
              <a:rPr lang="nl-NL" dirty="0" smtClean="0"/>
              <a:t>Objectieve teksten</a:t>
            </a:r>
          </a:p>
          <a:p>
            <a:pPr marL="0" indent="0">
              <a:buNone/>
            </a:pPr>
            <a:endParaRPr lang="nl-NL" dirty="0"/>
          </a:p>
          <a:p>
            <a:pPr marL="0" indent="0">
              <a:buNone/>
            </a:pPr>
            <a:r>
              <a:rPr lang="nl-NL" dirty="0" smtClean="0"/>
              <a:t>Voorbeeld: nieuwsbericht</a:t>
            </a:r>
            <a:endParaRPr lang="nl-NL" dirty="0"/>
          </a:p>
        </p:txBody>
      </p:sp>
    </p:spTree>
    <p:extLst>
      <p:ext uri="{BB962C8B-B14F-4D97-AF65-F5344CB8AC3E}">
        <p14:creationId xmlns:p14="http://schemas.microsoft.com/office/powerpoint/2010/main" val="4310454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57400" y="332656"/>
            <a:ext cx="6645424" cy="648072"/>
          </a:xfrm>
        </p:spPr>
        <p:txBody>
          <a:bodyPr/>
          <a:lstStyle/>
          <a:p>
            <a:r>
              <a:rPr lang="nl-NL" dirty="0" smtClean="0"/>
              <a:t>Mening geven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De schrijver heeft als doel </a:t>
            </a:r>
            <a:r>
              <a:rPr lang="nl-NL" dirty="0" smtClean="0"/>
              <a:t>z</a:t>
            </a:r>
            <a:r>
              <a:rPr lang="nl-NL" dirty="0" smtClean="0"/>
              <a:t>ijn mening te delen zonder de lezer te overtuigen. </a:t>
            </a:r>
          </a:p>
          <a:p>
            <a:pPr marL="0" indent="0">
              <a:buNone/>
            </a:pPr>
            <a:endParaRPr lang="nl-NL" dirty="0"/>
          </a:p>
          <a:p>
            <a:pPr marL="0" indent="0">
              <a:buNone/>
            </a:pPr>
            <a:r>
              <a:rPr lang="nl-NL" dirty="0" smtClean="0"/>
              <a:t>Voorbeeld: ingezonden brief</a:t>
            </a:r>
            <a:endParaRPr lang="nl-NL" dirty="0"/>
          </a:p>
        </p:txBody>
      </p:sp>
    </p:spTree>
    <p:extLst>
      <p:ext uri="{BB962C8B-B14F-4D97-AF65-F5344CB8AC3E}">
        <p14:creationId xmlns:p14="http://schemas.microsoft.com/office/powerpoint/2010/main" val="28033136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57400" y="332656"/>
            <a:ext cx="6645424" cy="648072"/>
          </a:xfrm>
        </p:spPr>
        <p:txBody>
          <a:bodyPr/>
          <a:lstStyle/>
          <a:p>
            <a:r>
              <a:rPr lang="nl-NL" dirty="0" smtClean="0"/>
              <a:t>Overtuigen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Een schrijver kan het doel hebben de </a:t>
            </a:r>
            <a:r>
              <a:rPr lang="nl-NL" dirty="0" smtClean="0"/>
              <a:t>lezer van zijn mening te overtuigen. </a:t>
            </a:r>
          </a:p>
          <a:p>
            <a:pPr marL="0" indent="0">
              <a:buNone/>
            </a:pPr>
            <a:endParaRPr lang="nl-NL" dirty="0"/>
          </a:p>
          <a:p>
            <a:pPr marL="0" indent="0">
              <a:buNone/>
            </a:pPr>
            <a:r>
              <a:rPr lang="nl-NL" dirty="0" smtClean="0"/>
              <a:t>Voorbeeld: betoog</a:t>
            </a:r>
          </a:p>
          <a:p>
            <a:pPr marL="0" indent="0">
              <a:buNone/>
            </a:pPr>
            <a:endParaRPr lang="nl-NL" dirty="0"/>
          </a:p>
          <a:p>
            <a:pPr marL="0" indent="0">
              <a:buNone/>
            </a:pPr>
            <a:r>
              <a:rPr lang="nl-NL" dirty="0" smtClean="0"/>
              <a:t>Belangrijk verschil met het geven van een mening: </a:t>
            </a:r>
          </a:p>
          <a:p>
            <a:pPr marL="0" indent="0">
              <a:buNone/>
            </a:pPr>
            <a:r>
              <a:rPr lang="nl-NL" dirty="0" smtClean="0"/>
              <a:t>De nadruk ligt op de argumentatie, hij geeft aan waarom hij gelijk heeft. </a:t>
            </a:r>
            <a:endParaRPr lang="nl-NL" dirty="0"/>
          </a:p>
        </p:txBody>
      </p:sp>
    </p:spTree>
    <p:extLst>
      <p:ext uri="{BB962C8B-B14F-4D97-AF65-F5344CB8AC3E}">
        <p14:creationId xmlns:p14="http://schemas.microsoft.com/office/powerpoint/2010/main" val="6575021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57400" y="332656"/>
            <a:ext cx="6645424" cy="648072"/>
          </a:xfrm>
        </p:spPr>
        <p:txBody>
          <a:bodyPr/>
          <a:lstStyle/>
          <a:p>
            <a:r>
              <a:rPr lang="nl-NL" dirty="0" smtClean="0"/>
              <a:t>Activeren / overhalen</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t>De schrijver heeft als doel de lezer over te halen om iets te doen. De lezer gaat pas iets doen als hij overtuigd is. De schrijver wil dus overtuigen en aanzetten tot actie.</a:t>
            </a:r>
          </a:p>
          <a:p>
            <a:pPr marL="0" indent="0">
              <a:buNone/>
            </a:pPr>
            <a:endParaRPr lang="nl-NL" dirty="0"/>
          </a:p>
          <a:p>
            <a:pPr marL="0" indent="0">
              <a:buNone/>
            </a:pPr>
            <a:r>
              <a:rPr lang="nl-NL" dirty="0" smtClean="0"/>
              <a:t>Voorbeeld: advertentie van autofabrikant</a:t>
            </a:r>
          </a:p>
          <a:p>
            <a:pPr marL="0" indent="0">
              <a:buNone/>
            </a:pPr>
            <a:endParaRPr lang="nl-NL" dirty="0"/>
          </a:p>
          <a:p>
            <a:pPr marL="0" indent="0">
              <a:buNone/>
            </a:pPr>
            <a:r>
              <a:rPr lang="nl-NL" dirty="0" smtClean="0"/>
              <a:t>Commercieel b</a:t>
            </a:r>
            <a:r>
              <a:rPr lang="nl-NL" dirty="0" smtClean="0"/>
              <a:t>elang: winst maken</a:t>
            </a:r>
          </a:p>
          <a:p>
            <a:pPr marL="0" indent="0">
              <a:buNone/>
            </a:pPr>
            <a:r>
              <a:rPr lang="nl-NL" dirty="0" smtClean="0"/>
              <a:t>Ideëel belang: bepaald ideaal uitdragen (stichting natuurbehoud)</a:t>
            </a:r>
            <a:endParaRPr lang="nl-NL" dirty="0"/>
          </a:p>
        </p:txBody>
      </p:sp>
    </p:spTree>
    <p:extLst>
      <p:ext uri="{BB962C8B-B14F-4D97-AF65-F5344CB8AC3E}">
        <p14:creationId xmlns:p14="http://schemas.microsoft.com/office/powerpoint/2010/main" val="3404680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57400" y="332656"/>
            <a:ext cx="6645424" cy="648072"/>
          </a:xfrm>
        </p:spPr>
        <p:txBody>
          <a:bodyPr/>
          <a:lstStyle/>
          <a:p>
            <a:r>
              <a:rPr lang="nl-NL" dirty="0" smtClean="0"/>
              <a:t>Amuseren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De schrijver heeft als doel om de lezer te vermaken. </a:t>
            </a:r>
          </a:p>
          <a:p>
            <a:pPr marL="0" indent="0">
              <a:buNone/>
            </a:pPr>
            <a:endParaRPr lang="nl-NL" dirty="0"/>
          </a:p>
          <a:p>
            <a:pPr marL="0" indent="0">
              <a:buNone/>
            </a:pPr>
            <a:r>
              <a:rPr lang="nl-NL" dirty="0" smtClean="0"/>
              <a:t>Voorbeeld: stripverhaal</a:t>
            </a:r>
            <a:endParaRPr lang="nl-NL" dirty="0"/>
          </a:p>
        </p:txBody>
      </p:sp>
    </p:spTree>
    <p:extLst>
      <p:ext uri="{BB962C8B-B14F-4D97-AF65-F5344CB8AC3E}">
        <p14:creationId xmlns:p14="http://schemas.microsoft.com/office/powerpoint/2010/main" val="12781678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57400" y="332656"/>
            <a:ext cx="6645424" cy="648072"/>
          </a:xfrm>
        </p:spPr>
        <p:txBody>
          <a:bodyPr/>
          <a:lstStyle/>
          <a:p>
            <a:r>
              <a:rPr lang="nl-NL" dirty="0" smtClean="0"/>
              <a:t>Gevoelens uitdrukken / oproepen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De schrijver heeft als doel:</a:t>
            </a:r>
          </a:p>
          <a:p>
            <a:r>
              <a:rPr lang="nl-NL" dirty="0" smtClean="0"/>
              <a:t>Het uitdrukken van zijn eigen gevoelens</a:t>
            </a:r>
          </a:p>
          <a:p>
            <a:r>
              <a:rPr lang="nl-NL" dirty="0" smtClean="0"/>
              <a:t>Het oproepen van gevoelens</a:t>
            </a:r>
          </a:p>
          <a:p>
            <a:pPr marL="0" indent="0">
              <a:buNone/>
            </a:pPr>
            <a:endParaRPr lang="nl-NL" dirty="0" smtClean="0"/>
          </a:p>
          <a:p>
            <a:pPr marL="0" indent="0">
              <a:buNone/>
            </a:pPr>
            <a:r>
              <a:rPr lang="nl-NL" dirty="0" smtClean="0"/>
              <a:t>Deze doelen kunnen ook samengaan.</a:t>
            </a:r>
          </a:p>
          <a:p>
            <a:pPr marL="0" indent="0">
              <a:buNone/>
            </a:pPr>
            <a:endParaRPr lang="nl-NL" dirty="0"/>
          </a:p>
          <a:p>
            <a:pPr marL="0" indent="0">
              <a:buNone/>
            </a:pPr>
            <a:r>
              <a:rPr lang="nl-NL" dirty="0" smtClean="0"/>
              <a:t>Voorbeeld: songtekst</a:t>
            </a:r>
          </a:p>
          <a:p>
            <a:pPr marL="0" indent="0">
              <a:buNone/>
            </a:pPr>
            <a:endParaRPr lang="nl-NL" dirty="0"/>
          </a:p>
          <a:p>
            <a:pPr marL="0" indent="0">
              <a:buNone/>
            </a:pPr>
            <a:endParaRPr lang="nl-NL" dirty="0"/>
          </a:p>
        </p:txBody>
      </p:sp>
    </p:spTree>
    <p:extLst>
      <p:ext uri="{BB962C8B-B14F-4D97-AF65-F5344CB8AC3E}">
        <p14:creationId xmlns:p14="http://schemas.microsoft.com/office/powerpoint/2010/main" val="4212106720"/>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TotalTime>
  <Words>316</Words>
  <Application>Microsoft Office PowerPoint</Application>
  <PresentationFormat>Diavoorstelling (4:3)</PresentationFormat>
  <Paragraphs>80</Paragraphs>
  <Slides>13</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13</vt:i4>
      </vt:variant>
    </vt:vector>
  </HeadingPairs>
  <TitlesOfParts>
    <vt:vector size="16" baseType="lpstr">
      <vt:lpstr>Arial</vt:lpstr>
      <vt:lpstr>Calibri</vt:lpstr>
      <vt:lpstr>Kantoorthema</vt:lpstr>
      <vt:lpstr>PowerPoint-presentatie</vt:lpstr>
      <vt:lpstr>Doel van de les</vt:lpstr>
      <vt:lpstr>Tekstdoelen</vt:lpstr>
      <vt:lpstr>Informeren</vt:lpstr>
      <vt:lpstr>Mening geven</vt:lpstr>
      <vt:lpstr>Overtuigen</vt:lpstr>
      <vt:lpstr>Activeren / overhalen</vt:lpstr>
      <vt:lpstr>Amuseren</vt:lpstr>
      <vt:lpstr>Gevoelens uitdrukken / oproepen</vt:lpstr>
      <vt:lpstr>Instrueren</vt:lpstr>
      <vt:lpstr>Teksten</vt:lpstr>
      <vt:lpstr>Opdracht</vt:lpstr>
      <vt:lpstr>Opdracht</vt:lpstr>
    </vt:vector>
  </TitlesOfParts>
  <Company>Helicon Opleidingen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Lotte Valentijn</cp:lastModifiedBy>
  <cp:revision>12</cp:revision>
  <dcterms:created xsi:type="dcterms:W3CDTF">2013-11-15T15:05:42Z</dcterms:created>
  <dcterms:modified xsi:type="dcterms:W3CDTF">2016-11-15T09:02:17Z</dcterms:modified>
</cp:coreProperties>
</file>