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FEED-8B58-49F3-91C2-E3E9E763234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F294-093D-4626-BDDF-0C7D87D58B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082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FEED-8B58-49F3-91C2-E3E9E763234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F294-093D-4626-BDDF-0C7D87D58B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802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FEED-8B58-49F3-91C2-E3E9E763234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F294-093D-4626-BDDF-0C7D87D58B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973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FEED-8B58-49F3-91C2-E3E9E763234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F294-093D-4626-BDDF-0C7D87D58B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29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FEED-8B58-49F3-91C2-E3E9E763234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F294-093D-4626-BDDF-0C7D87D58B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303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FEED-8B58-49F3-91C2-E3E9E763234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F294-093D-4626-BDDF-0C7D87D58B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747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FEED-8B58-49F3-91C2-E3E9E763234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F294-093D-4626-BDDF-0C7D87D58B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840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FEED-8B58-49F3-91C2-E3E9E763234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F294-093D-4626-BDDF-0C7D87D58B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052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FEED-8B58-49F3-91C2-E3E9E763234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F294-093D-4626-BDDF-0C7D87D58B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3644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FEED-8B58-49F3-91C2-E3E9E763234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F294-093D-4626-BDDF-0C7D87D58B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400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7FEED-8B58-49F3-91C2-E3E9E763234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CF294-093D-4626-BDDF-0C7D87D58B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878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7FEED-8B58-49F3-91C2-E3E9E763234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CF294-093D-4626-BDDF-0C7D87D58B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604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ebcache.googleusercontent.com/search?q=cache:6z4QYl686nUJ:www.griftland.nl/Media/download/367/Een%2Bwoordenboek%2Bgebruiken.pdf+&amp;cd=3&amp;hl=nl&amp;ct=clnk&amp;gl=nl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Woordenboek </a:t>
            </a:r>
            <a:endParaRPr lang="nl-NL" dirty="0"/>
          </a:p>
        </p:txBody>
      </p:sp>
      <p:pic>
        <p:nvPicPr>
          <p:cNvPr id="1026" name="Picture 2" descr="C:\Users\Nine\AppData\Local\Microsoft\Windows\Temporary Internet Files\Content.IE5\9N4SNQQ6\13024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493" y="188640"/>
            <a:ext cx="2339901" cy="233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Hoe gebruik je een woordenboek?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5812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9740">
        <p:cut/>
      </p:transition>
    </mc:Choice>
    <mc:Fallback>
      <p:transition advTm="974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Hoe zoek je in een woordenboek?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 woorden in een woordenboek staan in alfabetische volgorde. </a:t>
            </a:r>
          </a:p>
          <a:p>
            <a:r>
              <a:rPr lang="nl-NL" b="1" dirty="0"/>
              <a:t>Gidswoorden </a:t>
            </a:r>
            <a:r>
              <a:rPr lang="nl-NL" dirty="0"/>
              <a:t>bovenaan </a:t>
            </a:r>
            <a:r>
              <a:rPr lang="nl-NL" dirty="0" smtClean="0"/>
              <a:t>elke bladzijde </a:t>
            </a:r>
            <a:r>
              <a:rPr lang="nl-NL" dirty="0"/>
              <a:t>helpen je om snel de goede bladzijde te vinden</a:t>
            </a:r>
            <a:r>
              <a:rPr lang="nl-NL" dirty="0" smtClean="0"/>
              <a:t>.</a:t>
            </a:r>
          </a:p>
          <a:p>
            <a:r>
              <a:rPr lang="nl-NL" dirty="0"/>
              <a:t>Als je de goede bladzijde gevonden hebt, helpen de trefwoorden je verder. </a:t>
            </a:r>
            <a:r>
              <a:rPr lang="nl-NL" b="1" dirty="0"/>
              <a:t>Trefwoorden </a:t>
            </a:r>
            <a:r>
              <a:rPr lang="nl-NL" dirty="0" smtClean="0"/>
              <a:t>zijn de </a:t>
            </a:r>
            <a:r>
              <a:rPr lang="nl-NL" dirty="0"/>
              <a:t>vetgedrukte woorden die tegen de kantlijn staan.</a:t>
            </a:r>
          </a:p>
          <a:p>
            <a:endParaRPr lang="nl-NL" dirty="0"/>
          </a:p>
          <a:p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5380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5789">
        <p:cut/>
      </p:transition>
    </mc:Choice>
    <mc:Fallback>
      <p:transition advTm="35789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In je woordenboek kun je van elk woord opzoeken: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</a:t>
            </a:r>
            <a:r>
              <a:rPr lang="nl-NL" dirty="0" smtClean="0"/>
              <a:t>elke </a:t>
            </a:r>
            <a:r>
              <a:rPr lang="nl-NL" dirty="0"/>
              <a:t>betekenis(sen) het woord heeft;</a:t>
            </a:r>
          </a:p>
          <a:p>
            <a:r>
              <a:rPr lang="en-US" dirty="0" smtClean="0"/>
              <a:t>H</a:t>
            </a:r>
            <a:r>
              <a:rPr lang="nl-NL" dirty="0" smtClean="0"/>
              <a:t>oe </a:t>
            </a:r>
            <a:r>
              <a:rPr lang="nl-NL" dirty="0"/>
              <a:t>je het woord moet schrijven;</a:t>
            </a:r>
          </a:p>
          <a:p>
            <a:r>
              <a:rPr lang="en-US" dirty="0"/>
              <a:t>O</a:t>
            </a:r>
            <a:r>
              <a:rPr lang="nl-NL" dirty="0" smtClean="0"/>
              <a:t>p </a:t>
            </a:r>
            <a:r>
              <a:rPr lang="nl-NL" dirty="0"/>
              <a:t>welke lettergreep de klemtoon valt.</a:t>
            </a:r>
          </a:p>
          <a:p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4941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4382">
        <p:cut/>
      </p:transition>
    </mc:Choice>
    <mc:Fallback>
      <p:transition advTm="24382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Zelfstandige naamwoorden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Je vindt zelfstandige naamwoorden onder het enkelvoud </a:t>
            </a:r>
            <a:r>
              <a:rPr lang="nl-NL" i="1" dirty="0"/>
              <a:t>daken </a:t>
            </a:r>
            <a:r>
              <a:rPr lang="nl-NL" dirty="0"/>
              <a:t>bij </a:t>
            </a:r>
            <a:r>
              <a:rPr lang="nl-NL" i="1" dirty="0"/>
              <a:t>dak, kroten </a:t>
            </a:r>
            <a:r>
              <a:rPr lang="nl-NL" dirty="0"/>
              <a:t>bij </a:t>
            </a:r>
            <a:r>
              <a:rPr lang="nl-NL" i="1" dirty="0"/>
              <a:t>kroot.</a:t>
            </a:r>
            <a:endParaRPr lang="nl-NL" dirty="0"/>
          </a:p>
          <a:p>
            <a:r>
              <a:rPr lang="nl-NL" dirty="0"/>
              <a:t>Achter elk zelfstandig naamwoord staat een </a:t>
            </a:r>
            <a:r>
              <a:rPr lang="nl-NL" i="1" dirty="0"/>
              <a:t>m, v </a:t>
            </a:r>
            <a:r>
              <a:rPr lang="nl-NL" dirty="0"/>
              <a:t>of </a:t>
            </a:r>
            <a:r>
              <a:rPr lang="nl-NL" i="1" dirty="0"/>
              <a:t>o</a:t>
            </a:r>
            <a:r>
              <a:rPr lang="nl-NL" dirty="0"/>
              <a:t>. </a:t>
            </a:r>
            <a:r>
              <a:rPr lang="nl-NL" i="1" dirty="0"/>
              <a:t>De</a:t>
            </a:r>
            <a:r>
              <a:rPr lang="nl-NL" dirty="0"/>
              <a:t>-woorden zijn mannelijk (</a:t>
            </a:r>
            <a:r>
              <a:rPr lang="nl-NL" i="1" dirty="0"/>
              <a:t>m</a:t>
            </a:r>
            <a:r>
              <a:rPr lang="nl-NL" dirty="0"/>
              <a:t>) </a:t>
            </a:r>
            <a:r>
              <a:rPr lang="nl-NL" dirty="0" smtClean="0"/>
              <a:t>of vrouwelijk </a:t>
            </a:r>
            <a:r>
              <a:rPr lang="nl-NL" dirty="0"/>
              <a:t>(</a:t>
            </a:r>
            <a:r>
              <a:rPr lang="nl-NL" i="1" dirty="0"/>
              <a:t>v</a:t>
            </a:r>
            <a:r>
              <a:rPr lang="nl-NL" dirty="0"/>
              <a:t>). </a:t>
            </a:r>
            <a:r>
              <a:rPr lang="nl-NL" i="1" dirty="0"/>
              <a:t>Het-</a:t>
            </a:r>
            <a:r>
              <a:rPr lang="nl-NL" dirty="0"/>
              <a:t>woorden zijn onzijdig (</a:t>
            </a:r>
            <a:r>
              <a:rPr lang="nl-NL" i="1" dirty="0"/>
              <a:t>o). </a:t>
            </a:r>
            <a:r>
              <a:rPr lang="nl-NL" dirty="0"/>
              <a:t>Achter de m, v of o staat hoe het </a:t>
            </a:r>
            <a:r>
              <a:rPr lang="nl-NL" dirty="0" smtClean="0"/>
              <a:t>meervoud gemaakt </a:t>
            </a:r>
            <a:r>
              <a:rPr lang="nl-NL" dirty="0"/>
              <a:t>wordt:</a:t>
            </a:r>
          </a:p>
          <a:p>
            <a:r>
              <a:rPr lang="nl-NL" dirty="0" smtClean="0"/>
              <a:t>-</a:t>
            </a:r>
            <a:r>
              <a:rPr lang="nl-NL" dirty="0"/>
              <a:t>en betekent: je maakt het enkelvoud door –en achter het enkelvoud te zetten;</a:t>
            </a:r>
          </a:p>
          <a:p>
            <a:r>
              <a:rPr lang="nl-NL" dirty="0" smtClean="0"/>
              <a:t>-</a:t>
            </a:r>
            <a:r>
              <a:rPr lang="nl-NL" dirty="0"/>
              <a:t>den betekent: je maakt het meervoud door –den achter het enkelvoud te zetten;</a:t>
            </a:r>
          </a:p>
          <a:p>
            <a:r>
              <a:rPr lang="nl-NL" dirty="0" smtClean="0"/>
              <a:t>-</a:t>
            </a:r>
            <a:r>
              <a:rPr lang="nl-NL" dirty="0"/>
              <a:t>’s betekent: je maakt het meervoud door –’s achter het enkelvoud te zetten.</a:t>
            </a:r>
          </a:p>
          <a:p>
            <a:r>
              <a:rPr lang="nl-NL" dirty="0"/>
              <a:t>Enzovoort.</a:t>
            </a:r>
          </a:p>
          <a:p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4759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70719">
        <p:cut/>
      </p:transition>
    </mc:Choice>
    <mc:Fallback>
      <p:transition advTm="70719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Bijvoeglijke naamwoorden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vindt bijvoeglijke naamwoorden onder de korte vorm: </a:t>
            </a:r>
            <a:r>
              <a:rPr lang="nl-NL" i="1" dirty="0"/>
              <a:t>gekke </a:t>
            </a:r>
            <a:r>
              <a:rPr lang="nl-NL" dirty="0"/>
              <a:t>bij </a:t>
            </a:r>
            <a:r>
              <a:rPr lang="nl-NL" i="1" dirty="0"/>
              <a:t>gek</a:t>
            </a:r>
            <a:r>
              <a:rPr lang="nl-NL" dirty="0"/>
              <a:t>, </a:t>
            </a:r>
            <a:r>
              <a:rPr lang="nl-NL" i="1" dirty="0"/>
              <a:t>kale </a:t>
            </a:r>
            <a:r>
              <a:rPr lang="nl-NL" dirty="0"/>
              <a:t>bij </a:t>
            </a:r>
            <a:r>
              <a:rPr lang="nl-NL" i="1" dirty="0"/>
              <a:t>kaal</a:t>
            </a:r>
            <a:r>
              <a:rPr lang="nl-NL" dirty="0"/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1437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12752">
        <p:cut/>
      </p:transition>
    </mc:Choice>
    <mc:Fallback>
      <p:transition advTm="12752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Werkwoorden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vindt werkwoorden bij het hele werkwoord: </a:t>
            </a:r>
            <a:r>
              <a:rPr lang="nl-NL" i="1" dirty="0"/>
              <a:t>dacht </a:t>
            </a:r>
            <a:r>
              <a:rPr lang="nl-NL" dirty="0"/>
              <a:t>bij </a:t>
            </a:r>
            <a:r>
              <a:rPr lang="nl-NL" i="1" dirty="0"/>
              <a:t>denken</a:t>
            </a:r>
            <a:r>
              <a:rPr lang="nl-NL" dirty="0"/>
              <a:t>, </a:t>
            </a:r>
            <a:r>
              <a:rPr lang="nl-NL" i="1" dirty="0"/>
              <a:t>gewroken </a:t>
            </a:r>
            <a:r>
              <a:rPr lang="nl-NL" dirty="0"/>
              <a:t>bij </a:t>
            </a:r>
            <a:r>
              <a:rPr lang="nl-NL" i="1" dirty="0"/>
              <a:t>wreken</a:t>
            </a:r>
            <a:r>
              <a:rPr lang="nl-NL" dirty="0"/>
              <a:t>. </a:t>
            </a:r>
            <a:endParaRPr lang="nl-NL" dirty="0" smtClean="0"/>
          </a:p>
          <a:p>
            <a:r>
              <a:rPr lang="nl-NL" dirty="0" smtClean="0"/>
              <a:t>Achter het </a:t>
            </a:r>
            <a:r>
              <a:rPr lang="nl-NL" dirty="0"/>
              <a:t>hele werkwoord staan de verleden tijd en het voltooid deelwoord.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85589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26396">
        <p:cut/>
      </p:transition>
    </mc:Choice>
    <mc:Fallback>
      <p:transition advTm="26396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Woorden uit een andere taal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/>
              <a:t>Woorden die uit een andere taal komen, zijn soms moeilijk te vinden. Als je </a:t>
            </a:r>
            <a:r>
              <a:rPr lang="nl-NL" dirty="0" smtClean="0"/>
              <a:t>bijvoorbeeld ‘</a:t>
            </a:r>
            <a:r>
              <a:rPr lang="nl-NL" dirty="0" err="1" smtClean="0"/>
              <a:t>kasjet</a:t>
            </a:r>
            <a:r>
              <a:rPr lang="nl-NL" dirty="0"/>
              <a:t>’ hoort, kun je zoeken bij </a:t>
            </a:r>
            <a:r>
              <a:rPr lang="nl-NL" i="1" dirty="0" err="1"/>
              <a:t>kachet</a:t>
            </a:r>
            <a:r>
              <a:rPr lang="nl-NL" i="1" dirty="0"/>
              <a:t>, </a:t>
            </a:r>
            <a:r>
              <a:rPr lang="nl-NL" i="1" dirty="0" err="1"/>
              <a:t>kasjet</a:t>
            </a:r>
            <a:r>
              <a:rPr lang="nl-NL" i="1" dirty="0"/>
              <a:t>, cachet, </a:t>
            </a:r>
            <a:r>
              <a:rPr lang="nl-NL" i="1" dirty="0" err="1"/>
              <a:t>casjet</a:t>
            </a:r>
            <a:r>
              <a:rPr lang="nl-NL" dirty="0"/>
              <a:t>. </a:t>
            </a:r>
            <a:endParaRPr lang="nl-NL" dirty="0" smtClean="0"/>
          </a:p>
          <a:p>
            <a:pPr algn="ctr"/>
            <a:r>
              <a:rPr lang="nl-NL" b="1" u="sng" dirty="0" smtClean="0"/>
              <a:t>Vier </a:t>
            </a:r>
            <a:r>
              <a:rPr lang="nl-NL" b="1" u="sng" dirty="0"/>
              <a:t>tips:</a:t>
            </a:r>
          </a:p>
          <a:p>
            <a:r>
              <a:rPr lang="en-US" dirty="0"/>
              <a:t>E</a:t>
            </a:r>
            <a:r>
              <a:rPr lang="nl-NL" dirty="0" smtClean="0"/>
              <a:t>en </a:t>
            </a:r>
            <a:r>
              <a:rPr lang="nl-NL" b="1" dirty="0"/>
              <a:t>k-klank</a:t>
            </a:r>
            <a:r>
              <a:rPr lang="nl-NL" dirty="0"/>
              <a:t> schrijf je soms als </a:t>
            </a:r>
            <a:r>
              <a:rPr lang="nl-NL" i="1" dirty="0"/>
              <a:t>c (carpool, controle</a:t>
            </a:r>
            <a:r>
              <a:rPr lang="nl-NL" dirty="0"/>
              <a:t>);</a:t>
            </a:r>
          </a:p>
          <a:p>
            <a:r>
              <a:rPr lang="en-US" dirty="0"/>
              <a:t>E</a:t>
            </a:r>
            <a:r>
              <a:rPr lang="nl-NL" dirty="0" smtClean="0"/>
              <a:t>en </a:t>
            </a:r>
            <a:r>
              <a:rPr lang="nl-NL" b="1" dirty="0"/>
              <a:t>s-klank</a:t>
            </a:r>
            <a:r>
              <a:rPr lang="nl-NL" dirty="0"/>
              <a:t> schrijf je soms als </a:t>
            </a:r>
            <a:r>
              <a:rPr lang="nl-NL" i="1" dirty="0"/>
              <a:t>c (cirkel, cent)</a:t>
            </a:r>
            <a:r>
              <a:rPr lang="nl-NL" dirty="0"/>
              <a:t>;</a:t>
            </a:r>
          </a:p>
          <a:p>
            <a:r>
              <a:rPr lang="en-US" dirty="0"/>
              <a:t>E</a:t>
            </a:r>
            <a:r>
              <a:rPr lang="nl-NL" dirty="0" smtClean="0"/>
              <a:t>en </a:t>
            </a:r>
            <a:r>
              <a:rPr lang="nl-NL" b="1" dirty="0"/>
              <a:t>g-klank</a:t>
            </a:r>
            <a:r>
              <a:rPr lang="nl-NL" dirty="0"/>
              <a:t> schrijf je soms als </a:t>
            </a:r>
            <a:r>
              <a:rPr lang="nl-NL" i="1" dirty="0" err="1"/>
              <a:t>ch</a:t>
            </a:r>
            <a:r>
              <a:rPr lang="nl-NL" i="1" dirty="0"/>
              <a:t> (chloor, chaos</a:t>
            </a:r>
            <a:r>
              <a:rPr lang="nl-NL" dirty="0"/>
              <a:t>);</a:t>
            </a:r>
          </a:p>
          <a:p>
            <a:r>
              <a:rPr lang="nl-NL" dirty="0" smtClean="0"/>
              <a:t>Een </a:t>
            </a:r>
            <a:r>
              <a:rPr lang="nl-NL" b="1" dirty="0" err="1"/>
              <a:t>sj</a:t>
            </a:r>
            <a:r>
              <a:rPr lang="nl-NL" b="1" dirty="0"/>
              <a:t>-klank</a:t>
            </a:r>
            <a:r>
              <a:rPr lang="nl-NL" dirty="0"/>
              <a:t> schrijf je soms als </a:t>
            </a:r>
            <a:r>
              <a:rPr lang="nl-NL" i="1" dirty="0" err="1"/>
              <a:t>ch</a:t>
            </a:r>
            <a:r>
              <a:rPr lang="nl-NL" i="1" dirty="0"/>
              <a:t> (chocola, champagne)</a:t>
            </a:r>
            <a:r>
              <a:rPr lang="nl-NL" dirty="0"/>
              <a:t>; soms als </a:t>
            </a:r>
            <a:r>
              <a:rPr lang="nl-NL" i="1" dirty="0"/>
              <a:t>sh (shuttle, show</a:t>
            </a:r>
            <a:r>
              <a:rPr lang="nl-NL" dirty="0"/>
              <a:t>).</a:t>
            </a:r>
          </a:p>
          <a:p>
            <a:pPr algn="ctr"/>
            <a:r>
              <a:rPr lang="nl-NL" sz="1100" dirty="0" smtClean="0"/>
              <a:t>Bron: </a:t>
            </a:r>
            <a:r>
              <a:rPr lang="nl-NL" sz="1100" u="sng" dirty="0" smtClean="0">
                <a:hlinkClick r:id="rId3"/>
              </a:rPr>
              <a:t>http</a:t>
            </a:r>
            <a:r>
              <a:rPr lang="nl-NL" sz="1100" u="sng" dirty="0">
                <a:hlinkClick r:id="rId3"/>
              </a:rPr>
              <a:t>://webcache.googleusercontent.com/search?q=cache:6z4QYl686nUJ:www.griftland.nl/Media/download/367/Een%2Bwoordenboek%2Bgebruiken.pdf+&amp;cd=3&amp;hl=nl&amp;ct=clnk&amp;gl=nl</a:t>
            </a:r>
            <a:endParaRPr lang="nl-NL" sz="11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6762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71307">
        <p:cut/>
      </p:transition>
    </mc:Choice>
    <mc:Fallback>
      <p:transition advTm="71307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7.4|9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6.2|5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7.3|20.1|9.7|10.6|12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1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17.1|9.8|9.4|9.7|16.1"/>
</p:tagLst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366</Words>
  <Application>Microsoft Office PowerPoint</Application>
  <PresentationFormat>Diavoorstelling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Woordenboek </vt:lpstr>
      <vt:lpstr>Hoe zoek je in een woordenboek? </vt:lpstr>
      <vt:lpstr>In je woordenboek kun je van elk woord opzoeken:</vt:lpstr>
      <vt:lpstr>Zelfstandige naamwoorden</vt:lpstr>
      <vt:lpstr>Bijvoeglijke naamwoorden </vt:lpstr>
      <vt:lpstr>Werkwoorden </vt:lpstr>
      <vt:lpstr>Woorden uit een andere taal </vt:lpstr>
    </vt:vector>
  </TitlesOfParts>
  <Company>Trinitas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Woordenboek</dc:title>
  <dc:creator>Nine</dc:creator>
  <cp:lastModifiedBy>Nine</cp:lastModifiedBy>
  <cp:revision>4</cp:revision>
  <dcterms:created xsi:type="dcterms:W3CDTF">2015-06-07T08:18:51Z</dcterms:created>
  <dcterms:modified xsi:type="dcterms:W3CDTF">2015-06-08T18:35:04Z</dcterms:modified>
</cp:coreProperties>
</file>