
<file path=[Content_Types].xml><?xml version="1.0" encoding="utf-8"?>
<Types xmlns="http://schemas.openxmlformats.org/package/2006/content-types">
  <Override PartName="/ppt/diagrams/colors22.xml" ContentType="application/vnd.openxmlformats-officedocument.drawingml.diagramColors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diagrams/data24.xml" ContentType="application/vnd.openxmlformats-officedocument.drawingml.diagramData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Override PartName="/ppt/diagrams/quickStyle28.xml" ContentType="application/vnd.openxmlformats-officedocument.drawingml.diagramStyle+xml"/>
  <Override PartName="/ppt/diagrams/drawing29.xml" ContentType="application/vnd.ms-office.drawingml.diagramDrawing+xml"/>
  <Override PartName="/ppt/diagrams/data31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diagrams/quickStyle17.xml" ContentType="application/vnd.openxmlformats-officedocument.drawingml.diagramStyle+xml"/>
  <Override PartName="/ppt/diagrams/drawing18.xml" ContentType="application/vnd.ms-office.drawingml.diagramDrawing+xml"/>
  <Override PartName="/ppt/diagrams/data20.xml" ContentType="application/vnd.openxmlformats-officedocument.drawingml.diagramData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24.xml" ContentType="application/vnd.openxmlformats-officedocument.drawingml.diagramStyle+xml"/>
  <Override PartName="/ppt/diagrams/drawing25.xml" ContentType="application/vnd.ms-office.drawingml.diagramDrawing+xml"/>
  <Override PartName="/ppt/diagrams/layout28.xml" ContentType="application/vnd.openxmlformats-officedocument.drawingml.diagramLayout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diagrams/quickStyle31.xml" ContentType="application/vnd.openxmlformats-officedocument.drawingml.diagramStyl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rawing7.xml" ContentType="application/vnd.ms-office.drawingml.diagramDrawing+xml"/>
  <Override PartName="/ppt/diagrams/layout13.xml" ContentType="application/vnd.openxmlformats-officedocument.drawingml.diagramLayout+xml"/>
  <Override PartName="/ppt/diagrams/quickStyle20.xml" ContentType="application/vnd.openxmlformats-officedocument.drawingml.diagramStyle+xml"/>
  <Override PartName="/ppt/diagrams/drawing21.xml" ContentType="application/vnd.ms-office.drawingml.diagramDrawing+xml"/>
  <Override PartName="/ppt/diagrams/layout24.xml" ContentType="application/vnd.openxmlformats-officedocument.drawingml.diagramLayout+xml"/>
  <Override PartName="/ppt/diagrams/colors27.xml" ContentType="application/vnd.openxmlformats-officedocument.drawingml.diagramColors+xml"/>
  <Override PartName="/ppt/diagrams/data29.xml" ContentType="application/vnd.openxmlformats-officedocument.drawingml.diagramData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colors16.xml" ContentType="application/vnd.openxmlformats-officedocument.drawingml.diagramColors+xml"/>
  <Override PartName="/ppt/diagrams/data18.xml" ContentType="application/vnd.openxmlformats-officedocument.drawingml.diagramData+xml"/>
  <Override PartName="/ppt/diagrams/layout31.xml" ContentType="application/vnd.openxmlformats-officedocument.drawingml.diagram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drawing3.xml" ContentType="application/vnd.ms-office.drawingml.diagramDrawing+xml"/>
  <Override PartName="/ppt/diagrams/colors12.xml" ContentType="application/vnd.openxmlformats-officedocument.drawingml.diagramColors+xml"/>
  <Override PartName="/ppt/diagrams/layout20.xml" ContentType="application/vnd.openxmlformats-officedocument.drawingml.diagramLayout+xml"/>
  <Override PartName="/ppt/diagrams/colors23.xml" ContentType="application/vnd.openxmlformats-officedocument.drawingml.diagramColors+xml"/>
  <Override PartName="/ppt/diagrams/data25.xml" ContentType="application/vnd.openxmlformats-officedocument.drawingml.diagramData+xml"/>
  <Override PartName="/ppt/presProps.xml" ContentType="application/vnd.openxmlformats-officedocument.presentationml.presProps+xml"/>
  <Override PartName="/ppt/diagrams/quickStyle3.xml" ContentType="application/vnd.openxmlformats-officedocument.drawingml.diagramStyle+xml"/>
  <Override PartName="/ppt/diagrams/data14.xml" ContentType="application/vnd.openxmlformats-officedocument.drawingml.diagramData+xml"/>
  <Override PartName="/ppt/diagrams/colors30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drawing19.xml" ContentType="application/vnd.ms-office.drawingml.diagramDrawing+xml"/>
  <Override PartName="/ppt/diagrams/data21.xml" ContentType="application/vnd.openxmlformats-officedocument.drawingml.diagramData+xml"/>
  <Override PartName="/ppt/diagrams/quickStyle29.xml" ContentType="application/vnd.openxmlformats-officedocument.drawingml.diagramStyle+xml"/>
  <Override PartName="/ppt/presentation.xml" ContentType="application/vnd.openxmlformats-officedocument.presentationml.presentation.main+xml"/>
  <Override PartName="/ppt/diagrams/layout6.xml" ContentType="application/vnd.openxmlformats-officedocument.drawingml.diagramLayout+xml"/>
  <Override PartName="/ppt/diagrams/data10.xml" ContentType="application/vnd.openxmlformats-officedocument.drawingml.diagramData+xml"/>
  <Override PartName="/ppt/diagrams/quickStyle18.xml" ContentType="application/vnd.openxmlformats-officedocument.drawingml.diagramStyle+xml"/>
  <Override PartName="/ppt/diagrams/layout29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diagrams/drawing15.xml" ContentType="application/vnd.ms-office.drawingml.diagramDrawing+xml"/>
  <Override PartName="/ppt/diagrams/layout18.xml" ContentType="application/vnd.openxmlformats-officedocument.drawingml.diagramLayout+xml"/>
  <Override PartName="/ppt/diagrams/quickStyle25.xml" ContentType="application/vnd.openxmlformats-officedocument.drawingml.diagramStyle+xml"/>
  <Override PartName="/ppt/diagrams/drawing26.xml" ContentType="application/vnd.ms-office.drawingml.diagramDrawing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rawing8.xml" ContentType="application/vnd.ms-office.drawingml.diagramDrawing+xml"/>
  <Override PartName="/ppt/diagrams/layout25.xml" ContentType="application/vnd.openxmlformats-officedocument.drawingml.diagramLayout+xml"/>
  <Override PartName="/ppt/diagrams/colors28.xml" ContentType="application/vnd.openxmlformats-officedocument.drawingml.diagramColors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layout14.xml" ContentType="application/vnd.openxmlformats-officedocument.drawingml.diagramLayout+xml"/>
  <Override PartName="/ppt/diagrams/colors17.xml" ContentType="application/vnd.openxmlformats-officedocument.drawingml.diagramColors+xml"/>
  <Override PartName="/ppt/diagrams/quickStyle21.xml" ContentType="application/vnd.openxmlformats-officedocument.drawingml.diagramStyle+xml"/>
  <Override PartName="/ppt/diagrams/drawing22.xml" ContentType="application/vnd.ms-office.drawingml.diagramDrawing+xml"/>
  <Override PartName="/ppt/diagrams/drawing4.xml" ContentType="application/vnd.ms-office.drawingml.diagramDrawing+xml"/>
  <Override PartName="/ppt/diagrams/data19.xml" ContentType="application/vnd.openxmlformats-officedocument.drawingml.diagramData+xml"/>
  <Override PartName="/ppt/diagrams/layout21.xml" ContentType="application/vnd.openxmlformats-officedocument.drawingml.diagramLayout+xml"/>
  <Override PartName="/ppt/diagrams/colors24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diagrams/data26.xml" ContentType="application/vnd.openxmlformats-officedocument.drawingml.diagramData+xml"/>
  <Override PartName="/ppt/diagrams/colors3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diagrams/colors20.xml" ContentType="application/vnd.openxmlformats-officedocument.drawingml.diagramColor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diagrams/data11.xml" ContentType="application/vnd.openxmlformats-officedocument.drawingml.diagramData+xml"/>
  <Override PartName="/ppt/diagrams/quickStyle19.xml" ContentType="application/vnd.openxmlformats-officedocument.drawingml.diagramStyle+xml"/>
  <Override PartName="/ppt/diagrams/data22.xml" ContentType="application/vnd.openxmlformats-officedocument.drawingml.diagramData+xml"/>
  <Default Extension="rels" ContentType="application/vnd.openxmlformats-package.relationships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diagrams/quickStyle26.xml" ContentType="application/vnd.openxmlformats-officedocument.drawingml.diagramStyle+xml"/>
  <Override PartName="/ppt/diagrams/drawing27.xml" ContentType="application/vnd.ms-office.drawingml.diagramDrawing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quickStyle15.xml" ContentType="application/vnd.openxmlformats-officedocument.drawingml.diagramStyle+xml"/>
  <Override PartName="/ppt/diagrams/drawing16.xml" ContentType="application/vnd.ms-office.drawingml.diagramDrawing+xml"/>
  <Override PartName="/ppt/diagrams/layout19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rawing9.xml" ContentType="application/vnd.ms-office.drawingml.diagramDrawing+xml"/>
  <Override PartName="/ppt/diagrams/layout15.xml" ContentType="application/vnd.openxmlformats-officedocument.drawingml.diagramLayout+xml"/>
  <Override PartName="/ppt/diagrams/quickStyle22.xml" ContentType="application/vnd.openxmlformats-officedocument.drawingml.diagramStyle+xml"/>
  <Override PartName="/ppt/diagrams/drawing23.xml" ContentType="application/vnd.ms-office.drawingml.diagramDrawing+xml"/>
  <Override PartName="/ppt/diagrams/layout26.xml" ContentType="application/vnd.openxmlformats-officedocument.drawingml.diagramLayout+xml"/>
  <Override PartName="/ppt/diagrams/colors29.xml" ContentType="application/vnd.openxmlformats-officedocument.drawingml.diagramColors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diagrams/colors18.xml" ContentType="application/vnd.openxmlformats-officedocument.drawingml.diagramColors+xml"/>
  <Override PartName="/ppt/diagrams/drawing30.xml" ContentType="application/vnd.ms-office.drawingml.diagramDrawing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diagrams/drawing5.xml" ContentType="application/vnd.ms-office.drawingml.diagramDrawing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diagrams/layout22.xml" ContentType="application/vnd.openxmlformats-officedocument.drawingml.diagramLayout+xml"/>
  <Override PartName="/ppt/diagrams/colors25.xml" ContentType="application/vnd.openxmlformats-officedocument.drawingml.diagramColors+xml"/>
  <Override PartName="/ppt/diagrams/data27.xml" ContentType="application/vnd.openxmlformats-officedocument.drawingml.diagramData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ata16.xml" ContentType="application/vnd.openxmlformats-officedocument.drawingml.diagramData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colors10.xml" ContentType="application/vnd.openxmlformats-officedocument.drawingml.diagramColors+xml"/>
  <Override PartName="/ppt/diagrams/colors21.xml" ContentType="application/vnd.openxmlformats-officedocument.drawingml.diagramColors+xml"/>
  <Override PartName="/ppt/diagrams/data23.xml" ContentType="application/vnd.openxmlformats-officedocument.drawingml.diagramData+xml"/>
  <Override PartName="/ppt/diagrams/quickStyle1.xml" ContentType="application/vnd.openxmlformats-officedocument.drawingml.diagramStyle+xml"/>
  <Default Extension="jpeg" ContentType="image/jpeg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diagrams/data30.xml" ContentType="application/vnd.openxmlformats-officedocument.drawingml.diagramData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data9.xml" ContentType="application/vnd.openxmlformats-officedocument.drawingml.diagramData+xml"/>
  <Override PartName="/ppt/diagrams/quickStyle16.xml" ContentType="application/vnd.openxmlformats-officedocument.drawingml.diagramStyle+xml"/>
  <Override PartName="/ppt/diagrams/drawing17.xml" ContentType="application/vnd.ms-office.drawingml.diagramDrawing+xml"/>
  <Override PartName="/ppt/diagrams/quickStyle27.xml" ContentType="application/vnd.openxmlformats-officedocument.drawingml.diagramStyle+xml"/>
  <Override PartName="/ppt/diagrams/drawing28.xml" ContentType="application/vnd.ms-office.drawingml.diagramDrawing+xml"/>
  <Override PartName="/ppt/diagrams/layout4.xml" ContentType="application/vnd.openxmlformats-officedocument.drawingml.diagramLayout+xml"/>
  <Override PartName="/ppt/diagrams/layout27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layout16.xml" ContentType="application/vnd.openxmlformats-officedocument.drawingml.diagramLayout+xml"/>
  <Override PartName="/ppt/diagrams/colors19.xml" ContentType="application/vnd.openxmlformats-officedocument.drawingml.diagramColors+xml"/>
  <Override PartName="/ppt/diagrams/quickStyle23.xml" ContentType="application/vnd.openxmlformats-officedocument.drawingml.diagramStyle+xml"/>
  <Override PartName="/ppt/diagrams/drawing24.xml" ContentType="application/vnd.ms-office.drawingml.diagramDrawing+xml"/>
  <Override PartName="/ppt/diagrams/drawing6.xml" ContentType="application/vnd.ms-office.drawingml.diagramDrawing+xml"/>
  <Override PartName="/ppt/diagrams/drawing20.xml" ContentType="application/vnd.ms-office.drawingml.diagramDrawing+xml"/>
  <Override PartName="/ppt/diagrams/layout23.xml" ContentType="application/vnd.openxmlformats-officedocument.drawingml.diagramLayout+xml"/>
  <Override PartName="/ppt/diagrams/colors26.xml" ContentType="application/vnd.openxmlformats-officedocument.drawingml.diagramColors+xml"/>
  <Override PartName="/ppt/diagrams/quickStyle30.xml" ContentType="application/vnd.openxmlformats-officedocument.drawingml.diagramStyle+xml"/>
  <Override PartName="/ppt/diagrams/drawing31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ppt/diagrams/data28.xml" ContentType="application/vnd.openxmlformats-officedocument.drawingml.diagramData+xml"/>
  <Override PartName="/ppt/diagrams/layout30.xml" ContentType="application/vnd.openxmlformats-officedocument.drawingml.diagramLayout+xml"/>
  <Override PartName="/ppt/diagrams/drawing2.xml" ContentType="application/vnd.ms-office.drawingml.diagramDrawing+xml"/>
  <Override PartName="/ppt/diagrams/data17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_rels/data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_rels/data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iagrams/_rels/drawing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_rels/drawing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4980942-F95A-4714-9560-C37368EEBBD6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D74581BF-E538-4B4C-A2EA-CBD751F00CD7}">
      <dgm:prSet/>
      <dgm:spPr/>
      <dgm:t>
        <a:bodyPr/>
        <a:lstStyle/>
        <a:p>
          <a:pPr algn="ctr" rtl="0"/>
          <a:r>
            <a:rPr lang="nl-NL" dirty="0" smtClean="0"/>
            <a:t>Thema </a:t>
          </a:r>
          <a:r>
            <a:rPr lang="nl-NL" dirty="0" smtClean="0"/>
            <a:t>6 Regeling en waarneming</a:t>
          </a:r>
        </a:p>
        <a:p>
          <a:pPr algn="ctr" rtl="0"/>
          <a:r>
            <a:rPr lang="en-US" dirty="0" smtClean="0"/>
            <a:t>B. </a:t>
          </a:r>
          <a:r>
            <a:rPr lang="en-US" dirty="0" err="1" smtClean="0"/>
            <a:t>Stof</a:t>
          </a:r>
          <a:r>
            <a:rPr lang="en-US" dirty="0" smtClean="0"/>
            <a:t> 3 </a:t>
          </a:r>
          <a:r>
            <a:rPr lang="en-US" smtClean="0"/>
            <a:t>Zenuwstelsel</a:t>
          </a:r>
          <a:endParaRPr lang="nl-NL" dirty="0"/>
        </a:p>
      </dgm:t>
    </dgm:pt>
    <dgm:pt modelId="{902A0388-4014-42F2-BD6C-EDC6CF89C47B}" type="parTrans" cxnId="{A2B6F5EA-F878-4427-8814-0FE05009E1D3}">
      <dgm:prSet/>
      <dgm:spPr/>
      <dgm:t>
        <a:bodyPr/>
        <a:lstStyle/>
        <a:p>
          <a:endParaRPr lang="nl-NL"/>
        </a:p>
      </dgm:t>
    </dgm:pt>
    <dgm:pt modelId="{9D616623-E133-483A-8F58-07C7BBAD9AEB}" type="sibTrans" cxnId="{A2B6F5EA-F878-4427-8814-0FE05009E1D3}">
      <dgm:prSet/>
      <dgm:spPr/>
      <dgm:t>
        <a:bodyPr/>
        <a:lstStyle/>
        <a:p>
          <a:endParaRPr lang="nl-NL"/>
        </a:p>
      </dgm:t>
    </dgm:pt>
    <dgm:pt modelId="{4D531A07-3DDC-4603-A7A4-998D6685C016}" type="pres">
      <dgm:prSet presAssocID="{24980942-F95A-4714-9560-C37368EEBBD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B10E1BB-0D49-4C32-B846-EB538382015B}" type="pres">
      <dgm:prSet presAssocID="{D74581BF-E538-4B4C-A2EA-CBD751F00CD7}" presName="parentText" presStyleLbl="node1" presStyleIdx="0" presStyleCnt="1" custLinFactNeighborX="-29" custLinFactNeighborY="-6897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16EC9789-88EA-4DC2-991F-9EEFB0473CEF}" type="presOf" srcId="{24980942-F95A-4714-9560-C37368EEBBD6}" destId="{4D531A07-3DDC-4603-A7A4-998D6685C016}" srcOrd="0" destOrd="0" presId="urn:microsoft.com/office/officeart/2005/8/layout/vList2"/>
    <dgm:cxn modelId="{A2B6F5EA-F878-4427-8814-0FE05009E1D3}" srcId="{24980942-F95A-4714-9560-C37368EEBBD6}" destId="{D74581BF-E538-4B4C-A2EA-CBD751F00CD7}" srcOrd="0" destOrd="0" parTransId="{902A0388-4014-42F2-BD6C-EDC6CF89C47B}" sibTransId="{9D616623-E133-483A-8F58-07C7BBAD9AEB}"/>
    <dgm:cxn modelId="{B0B0601E-0D04-4BFC-AA12-4FB2B808420B}" type="presOf" srcId="{D74581BF-E538-4B4C-A2EA-CBD751F00CD7}" destId="{5B10E1BB-0D49-4C32-B846-EB538382015B}" srcOrd="0" destOrd="0" presId="urn:microsoft.com/office/officeart/2005/8/layout/vList2"/>
    <dgm:cxn modelId="{2D686D47-9415-4C97-A4ED-15989B75F5E5}" type="presParOf" srcId="{4D531A07-3DDC-4603-A7A4-998D6685C016}" destId="{5B10E1BB-0D49-4C32-B846-EB538382015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94A6846-35E6-4D55-8962-E72EEF685A0A}" type="doc">
      <dgm:prSet loTypeId="urn:microsoft.com/office/officeart/2005/8/layout/pList2#2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31F1EFB5-31A8-4887-9795-C57DE810DA50}">
      <dgm:prSet/>
      <dgm:spPr/>
      <dgm:t>
        <a:bodyPr/>
        <a:lstStyle/>
        <a:p>
          <a:pPr rtl="0"/>
          <a:r>
            <a:rPr lang="nl-NL" dirty="0" smtClean="0"/>
            <a:t>Zintuigcel: receptor (ontvanger)</a:t>
          </a:r>
          <a:endParaRPr lang="nl-NL" dirty="0"/>
        </a:p>
      </dgm:t>
    </dgm:pt>
    <dgm:pt modelId="{ADCF73DB-2F5B-44B0-A530-9C37E00F5C9F}" type="parTrans" cxnId="{D0DD6ED8-4D49-467F-BB95-3BFB0A5CF991}">
      <dgm:prSet/>
      <dgm:spPr/>
      <dgm:t>
        <a:bodyPr/>
        <a:lstStyle/>
        <a:p>
          <a:endParaRPr lang="nl-NL"/>
        </a:p>
      </dgm:t>
    </dgm:pt>
    <dgm:pt modelId="{B528311E-8140-4781-95A4-0226769C42E1}" type="sibTrans" cxnId="{D0DD6ED8-4D49-467F-BB95-3BFB0A5CF991}">
      <dgm:prSet/>
      <dgm:spPr/>
      <dgm:t>
        <a:bodyPr/>
        <a:lstStyle/>
        <a:p>
          <a:endParaRPr lang="nl-NL"/>
        </a:p>
      </dgm:t>
    </dgm:pt>
    <dgm:pt modelId="{33738BF0-BF9E-4DB5-9F5A-BB26333FF070}">
      <dgm:prSet/>
      <dgm:spPr/>
      <dgm:t>
        <a:bodyPr/>
        <a:lstStyle/>
        <a:p>
          <a:pPr rtl="0"/>
          <a:r>
            <a:rPr lang="nl-NL" dirty="0" smtClean="0"/>
            <a:t>Zenuwcel: conductor (geleider)</a:t>
          </a:r>
          <a:endParaRPr lang="nl-NL" dirty="0"/>
        </a:p>
      </dgm:t>
    </dgm:pt>
    <dgm:pt modelId="{6F22D636-A8E9-402C-9388-3C60966FE8BB}" type="parTrans" cxnId="{5AD8C2BE-8B63-4C6E-B165-90C90FA95F3A}">
      <dgm:prSet/>
      <dgm:spPr/>
      <dgm:t>
        <a:bodyPr/>
        <a:lstStyle/>
        <a:p>
          <a:endParaRPr lang="nl-NL"/>
        </a:p>
      </dgm:t>
    </dgm:pt>
    <dgm:pt modelId="{E714F859-A240-43AE-942B-149EB8BA143D}" type="sibTrans" cxnId="{5AD8C2BE-8B63-4C6E-B165-90C90FA95F3A}">
      <dgm:prSet/>
      <dgm:spPr/>
      <dgm:t>
        <a:bodyPr/>
        <a:lstStyle/>
        <a:p>
          <a:endParaRPr lang="nl-NL"/>
        </a:p>
      </dgm:t>
    </dgm:pt>
    <dgm:pt modelId="{9906B6EC-2024-46AD-89C6-86408181B731}">
      <dgm:prSet/>
      <dgm:spPr/>
      <dgm:t>
        <a:bodyPr/>
        <a:lstStyle/>
        <a:p>
          <a:pPr rtl="0"/>
          <a:r>
            <a:rPr lang="nl-NL" dirty="0" smtClean="0"/>
            <a:t>Spier- of kliercel: </a:t>
          </a:r>
          <a:r>
            <a:rPr lang="nl-NL" dirty="0" err="1" smtClean="0"/>
            <a:t>effector</a:t>
          </a:r>
          <a:r>
            <a:rPr lang="nl-NL" dirty="0" smtClean="0"/>
            <a:t> (uitvoerder)</a:t>
          </a:r>
          <a:endParaRPr lang="nl-NL" dirty="0"/>
        </a:p>
      </dgm:t>
    </dgm:pt>
    <dgm:pt modelId="{0E61839D-F692-471A-B6CC-572A97F2551C}" type="parTrans" cxnId="{C9A28A97-B999-4286-8F71-5A6271A56688}">
      <dgm:prSet/>
      <dgm:spPr/>
      <dgm:t>
        <a:bodyPr/>
        <a:lstStyle/>
        <a:p>
          <a:endParaRPr lang="nl-NL"/>
        </a:p>
      </dgm:t>
    </dgm:pt>
    <dgm:pt modelId="{C0255369-3C77-4EFC-BA55-1D9C344D9712}" type="sibTrans" cxnId="{C9A28A97-B999-4286-8F71-5A6271A56688}">
      <dgm:prSet/>
      <dgm:spPr/>
      <dgm:t>
        <a:bodyPr/>
        <a:lstStyle/>
        <a:p>
          <a:endParaRPr lang="nl-NL"/>
        </a:p>
      </dgm:t>
    </dgm:pt>
    <dgm:pt modelId="{863769AA-FB6D-4981-99DB-F43E922479D7}" type="pres">
      <dgm:prSet presAssocID="{194A6846-35E6-4D55-8962-E72EEF685A0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C800D195-9E62-44A6-88D3-514131D7B0C9}" type="pres">
      <dgm:prSet presAssocID="{194A6846-35E6-4D55-8962-E72EEF685A0A}" presName="bkgdShp" presStyleLbl="alignAccFollowNode1" presStyleIdx="0" presStyleCnt="1" custScaleY="145909" custLinFactNeighborX="2803" custLinFactNeighborY="9364"/>
      <dgm:spPr/>
    </dgm:pt>
    <dgm:pt modelId="{EEDC53F1-98E0-44FB-99FD-9278E993C6B8}" type="pres">
      <dgm:prSet presAssocID="{194A6846-35E6-4D55-8962-E72EEF685A0A}" presName="linComp" presStyleCnt="0"/>
      <dgm:spPr/>
    </dgm:pt>
    <dgm:pt modelId="{9A39CDB2-A114-49E2-B84E-9E52485ACB8E}" type="pres">
      <dgm:prSet presAssocID="{31F1EFB5-31A8-4887-9795-C57DE810DA50}" presName="compNode" presStyleCnt="0"/>
      <dgm:spPr/>
    </dgm:pt>
    <dgm:pt modelId="{7D858E88-5972-4824-8247-9EEACD99AFB2}" type="pres">
      <dgm:prSet presAssocID="{31F1EFB5-31A8-4887-9795-C57DE810DA50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7E4BCDA-8364-4C47-8532-F80C25D38918}" type="pres">
      <dgm:prSet presAssocID="{31F1EFB5-31A8-4887-9795-C57DE810DA50}" presName="invisiNode" presStyleLbl="node1" presStyleIdx="0" presStyleCnt="3"/>
      <dgm:spPr/>
    </dgm:pt>
    <dgm:pt modelId="{480B3749-23C4-4004-B4DA-F780173E05B5}" type="pres">
      <dgm:prSet presAssocID="{31F1EFB5-31A8-4887-9795-C57DE810DA50}" presName="imagNode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0F944CD9-87E4-4953-B4D2-FC58EB84FA34}" type="pres">
      <dgm:prSet presAssocID="{B528311E-8140-4781-95A4-0226769C42E1}" presName="sibTrans" presStyleLbl="sibTrans2D1" presStyleIdx="0" presStyleCnt="0"/>
      <dgm:spPr/>
      <dgm:t>
        <a:bodyPr/>
        <a:lstStyle/>
        <a:p>
          <a:endParaRPr lang="nl-NL"/>
        </a:p>
      </dgm:t>
    </dgm:pt>
    <dgm:pt modelId="{A6ADCAD9-3CA9-492A-8AA3-B1A49CAF4C9A}" type="pres">
      <dgm:prSet presAssocID="{33738BF0-BF9E-4DB5-9F5A-BB26333FF070}" presName="compNode" presStyleCnt="0"/>
      <dgm:spPr/>
    </dgm:pt>
    <dgm:pt modelId="{B48F2AD2-03DD-4EA8-B64E-6BD2F5F14C3C}" type="pres">
      <dgm:prSet presAssocID="{33738BF0-BF9E-4DB5-9F5A-BB26333FF07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8CF5698-8F66-4FC1-8F41-1BC5B45C159C}" type="pres">
      <dgm:prSet presAssocID="{33738BF0-BF9E-4DB5-9F5A-BB26333FF070}" presName="invisiNode" presStyleLbl="node1" presStyleIdx="1" presStyleCnt="3"/>
      <dgm:spPr/>
    </dgm:pt>
    <dgm:pt modelId="{235BD295-7619-469E-9EF0-8ACB56651CF0}" type="pres">
      <dgm:prSet presAssocID="{33738BF0-BF9E-4DB5-9F5A-BB26333FF070}" presName="imagNode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D3AACD0D-304E-4D42-ACD7-016E060216C1}" type="pres">
      <dgm:prSet presAssocID="{E714F859-A240-43AE-942B-149EB8BA143D}" presName="sibTrans" presStyleLbl="sibTrans2D1" presStyleIdx="0" presStyleCnt="0"/>
      <dgm:spPr/>
      <dgm:t>
        <a:bodyPr/>
        <a:lstStyle/>
        <a:p>
          <a:endParaRPr lang="nl-NL"/>
        </a:p>
      </dgm:t>
    </dgm:pt>
    <dgm:pt modelId="{3E51C01C-5745-4C24-8E41-1B0562139B1F}" type="pres">
      <dgm:prSet presAssocID="{9906B6EC-2024-46AD-89C6-86408181B731}" presName="compNode" presStyleCnt="0"/>
      <dgm:spPr/>
    </dgm:pt>
    <dgm:pt modelId="{6D2D8156-C973-4CA3-AB5D-C12A125EEB4D}" type="pres">
      <dgm:prSet presAssocID="{9906B6EC-2024-46AD-89C6-86408181B731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D1E912A-916A-4CC3-AA09-94F5BA1DF166}" type="pres">
      <dgm:prSet presAssocID="{9906B6EC-2024-46AD-89C6-86408181B731}" presName="invisiNode" presStyleLbl="node1" presStyleIdx="2" presStyleCnt="3"/>
      <dgm:spPr/>
    </dgm:pt>
    <dgm:pt modelId="{2753288F-BA7C-45DA-91BB-12F859CA0199}" type="pres">
      <dgm:prSet presAssocID="{9906B6EC-2024-46AD-89C6-86408181B731}" presName="imagNode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45445300-1C34-48D3-B81D-F27403F046A3}" type="presOf" srcId="{31F1EFB5-31A8-4887-9795-C57DE810DA50}" destId="{7D858E88-5972-4824-8247-9EEACD99AFB2}" srcOrd="0" destOrd="0" presId="urn:microsoft.com/office/officeart/2005/8/layout/pList2#2"/>
    <dgm:cxn modelId="{D0DD6ED8-4D49-467F-BB95-3BFB0A5CF991}" srcId="{194A6846-35E6-4D55-8962-E72EEF685A0A}" destId="{31F1EFB5-31A8-4887-9795-C57DE810DA50}" srcOrd="0" destOrd="0" parTransId="{ADCF73DB-2F5B-44B0-A530-9C37E00F5C9F}" sibTransId="{B528311E-8140-4781-95A4-0226769C42E1}"/>
    <dgm:cxn modelId="{63CFA44B-AEE2-4F2B-9ACA-6FD5A6D2A15C}" type="presOf" srcId="{194A6846-35E6-4D55-8962-E72EEF685A0A}" destId="{863769AA-FB6D-4981-99DB-F43E922479D7}" srcOrd="0" destOrd="0" presId="urn:microsoft.com/office/officeart/2005/8/layout/pList2#2"/>
    <dgm:cxn modelId="{E45AF8DE-DFC4-4D2C-86E4-52396954424A}" type="presOf" srcId="{B528311E-8140-4781-95A4-0226769C42E1}" destId="{0F944CD9-87E4-4953-B4D2-FC58EB84FA34}" srcOrd="0" destOrd="0" presId="urn:microsoft.com/office/officeart/2005/8/layout/pList2#2"/>
    <dgm:cxn modelId="{9DCD7F0C-EFA0-435E-9B98-1E1B01044E3E}" type="presOf" srcId="{9906B6EC-2024-46AD-89C6-86408181B731}" destId="{6D2D8156-C973-4CA3-AB5D-C12A125EEB4D}" srcOrd="0" destOrd="0" presId="urn:microsoft.com/office/officeart/2005/8/layout/pList2#2"/>
    <dgm:cxn modelId="{A1345D0C-EAC1-4ECF-9E52-CEF11C4885CD}" type="presOf" srcId="{33738BF0-BF9E-4DB5-9F5A-BB26333FF070}" destId="{B48F2AD2-03DD-4EA8-B64E-6BD2F5F14C3C}" srcOrd="0" destOrd="0" presId="urn:microsoft.com/office/officeart/2005/8/layout/pList2#2"/>
    <dgm:cxn modelId="{B26497E6-E48F-4F55-9751-C777E5B5E919}" type="presOf" srcId="{E714F859-A240-43AE-942B-149EB8BA143D}" destId="{D3AACD0D-304E-4D42-ACD7-016E060216C1}" srcOrd="0" destOrd="0" presId="urn:microsoft.com/office/officeart/2005/8/layout/pList2#2"/>
    <dgm:cxn modelId="{5AD8C2BE-8B63-4C6E-B165-90C90FA95F3A}" srcId="{194A6846-35E6-4D55-8962-E72EEF685A0A}" destId="{33738BF0-BF9E-4DB5-9F5A-BB26333FF070}" srcOrd="1" destOrd="0" parTransId="{6F22D636-A8E9-402C-9388-3C60966FE8BB}" sibTransId="{E714F859-A240-43AE-942B-149EB8BA143D}"/>
    <dgm:cxn modelId="{C9A28A97-B999-4286-8F71-5A6271A56688}" srcId="{194A6846-35E6-4D55-8962-E72EEF685A0A}" destId="{9906B6EC-2024-46AD-89C6-86408181B731}" srcOrd="2" destOrd="0" parTransId="{0E61839D-F692-471A-B6CC-572A97F2551C}" sibTransId="{C0255369-3C77-4EFC-BA55-1D9C344D9712}"/>
    <dgm:cxn modelId="{88285B64-1D60-4695-8587-A456E9B59EBB}" type="presParOf" srcId="{863769AA-FB6D-4981-99DB-F43E922479D7}" destId="{C800D195-9E62-44A6-88D3-514131D7B0C9}" srcOrd="0" destOrd="0" presId="urn:microsoft.com/office/officeart/2005/8/layout/pList2#2"/>
    <dgm:cxn modelId="{E6D1D28B-7DA1-42C2-A615-8CCD1D16CD9C}" type="presParOf" srcId="{863769AA-FB6D-4981-99DB-F43E922479D7}" destId="{EEDC53F1-98E0-44FB-99FD-9278E993C6B8}" srcOrd="1" destOrd="0" presId="urn:microsoft.com/office/officeart/2005/8/layout/pList2#2"/>
    <dgm:cxn modelId="{2D025FA8-84D7-455A-B0B9-C369BD6C9EF9}" type="presParOf" srcId="{EEDC53F1-98E0-44FB-99FD-9278E993C6B8}" destId="{9A39CDB2-A114-49E2-B84E-9E52485ACB8E}" srcOrd="0" destOrd="0" presId="urn:microsoft.com/office/officeart/2005/8/layout/pList2#2"/>
    <dgm:cxn modelId="{A2669FA5-F6DB-4E03-98DD-BB6410B4BA33}" type="presParOf" srcId="{9A39CDB2-A114-49E2-B84E-9E52485ACB8E}" destId="{7D858E88-5972-4824-8247-9EEACD99AFB2}" srcOrd="0" destOrd="0" presId="urn:microsoft.com/office/officeart/2005/8/layout/pList2#2"/>
    <dgm:cxn modelId="{7FB40CB4-B192-4FF5-8CD0-F57CFCFA547E}" type="presParOf" srcId="{9A39CDB2-A114-49E2-B84E-9E52485ACB8E}" destId="{B7E4BCDA-8364-4C47-8532-F80C25D38918}" srcOrd="1" destOrd="0" presId="urn:microsoft.com/office/officeart/2005/8/layout/pList2#2"/>
    <dgm:cxn modelId="{2EC384B7-689A-4B53-B992-3F68EF9C2678}" type="presParOf" srcId="{9A39CDB2-A114-49E2-B84E-9E52485ACB8E}" destId="{480B3749-23C4-4004-B4DA-F780173E05B5}" srcOrd="2" destOrd="0" presId="urn:microsoft.com/office/officeart/2005/8/layout/pList2#2"/>
    <dgm:cxn modelId="{7126AC41-08E5-4018-8DE2-AECCE8380DBD}" type="presParOf" srcId="{EEDC53F1-98E0-44FB-99FD-9278E993C6B8}" destId="{0F944CD9-87E4-4953-B4D2-FC58EB84FA34}" srcOrd="1" destOrd="0" presId="urn:microsoft.com/office/officeart/2005/8/layout/pList2#2"/>
    <dgm:cxn modelId="{D2777599-5E9D-4324-B83F-3A3F898C2A9C}" type="presParOf" srcId="{EEDC53F1-98E0-44FB-99FD-9278E993C6B8}" destId="{A6ADCAD9-3CA9-492A-8AA3-B1A49CAF4C9A}" srcOrd="2" destOrd="0" presId="urn:microsoft.com/office/officeart/2005/8/layout/pList2#2"/>
    <dgm:cxn modelId="{974D459D-19C9-4FE7-A5B7-699F644F30DF}" type="presParOf" srcId="{A6ADCAD9-3CA9-492A-8AA3-B1A49CAF4C9A}" destId="{B48F2AD2-03DD-4EA8-B64E-6BD2F5F14C3C}" srcOrd="0" destOrd="0" presId="urn:microsoft.com/office/officeart/2005/8/layout/pList2#2"/>
    <dgm:cxn modelId="{78473C58-6AB0-4091-949B-F098C1E7FF2C}" type="presParOf" srcId="{A6ADCAD9-3CA9-492A-8AA3-B1A49CAF4C9A}" destId="{B8CF5698-8F66-4FC1-8F41-1BC5B45C159C}" srcOrd="1" destOrd="0" presId="urn:microsoft.com/office/officeart/2005/8/layout/pList2#2"/>
    <dgm:cxn modelId="{74B70460-46E8-437E-9955-AC8E0B552DEE}" type="presParOf" srcId="{A6ADCAD9-3CA9-492A-8AA3-B1A49CAF4C9A}" destId="{235BD295-7619-469E-9EF0-8ACB56651CF0}" srcOrd="2" destOrd="0" presId="urn:microsoft.com/office/officeart/2005/8/layout/pList2#2"/>
    <dgm:cxn modelId="{592EC55E-6EE2-44AE-BDA6-4ACB09F599F2}" type="presParOf" srcId="{EEDC53F1-98E0-44FB-99FD-9278E993C6B8}" destId="{D3AACD0D-304E-4D42-ACD7-016E060216C1}" srcOrd="3" destOrd="0" presId="urn:microsoft.com/office/officeart/2005/8/layout/pList2#2"/>
    <dgm:cxn modelId="{1C6FAA53-B9FA-4034-A234-F2CC3B652E0E}" type="presParOf" srcId="{EEDC53F1-98E0-44FB-99FD-9278E993C6B8}" destId="{3E51C01C-5745-4C24-8E41-1B0562139B1F}" srcOrd="4" destOrd="0" presId="urn:microsoft.com/office/officeart/2005/8/layout/pList2#2"/>
    <dgm:cxn modelId="{E0DAC7A7-3C1E-4340-B713-F85F76F4BCC9}" type="presParOf" srcId="{3E51C01C-5745-4C24-8E41-1B0562139B1F}" destId="{6D2D8156-C973-4CA3-AB5D-C12A125EEB4D}" srcOrd="0" destOrd="0" presId="urn:microsoft.com/office/officeart/2005/8/layout/pList2#2"/>
    <dgm:cxn modelId="{BE3708F9-B19B-4A56-A8AA-FC73C481C7D4}" type="presParOf" srcId="{3E51C01C-5745-4C24-8E41-1B0562139B1F}" destId="{3D1E912A-916A-4CC3-AA09-94F5BA1DF166}" srcOrd="1" destOrd="0" presId="urn:microsoft.com/office/officeart/2005/8/layout/pList2#2"/>
    <dgm:cxn modelId="{AAF704DE-0474-4C19-A3D2-3E532A5DB4BC}" type="presParOf" srcId="{3E51C01C-5745-4C24-8E41-1B0562139B1F}" destId="{2753288F-BA7C-45DA-91BB-12F859CA0199}" srcOrd="2" destOrd="0" presId="urn:microsoft.com/office/officeart/2005/8/layout/pList2#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061646D2-7BFA-4A4E-A16C-2ACA1D18ED90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F0E20768-2CD5-470D-A93C-EBD2D82DCC80}">
      <dgm:prSet/>
      <dgm:spPr/>
      <dgm:t>
        <a:bodyPr/>
        <a:lstStyle/>
        <a:p>
          <a:pPr algn="ctr" rtl="0"/>
          <a:r>
            <a:rPr lang="nl-NL" dirty="0" smtClean="0"/>
            <a:t>Zenuwcellen en functies</a:t>
          </a:r>
          <a:endParaRPr lang="nl-NL" dirty="0"/>
        </a:p>
      </dgm:t>
    </dgm:pt>
    <dgm:pt modelId="{CA17BC49-1A25-4F1D-AA4E-877FA7785AF7}" type="parTrans" cxnId="{F4649125-87B5-40B1-ACD8-D4C6DBA0DCE2}">
      <dgm:prSet/>
      <dgm:spPr/>
      <dgm:t>
        <a:bodyPr/>
        <a:lstStyle/>
        <a:p>
          <a:endParaRPr lang="nl-NL"/>
        </a:p>
      </dgm:t>
    </dgm:pt>
    <dgm:pt modelId="{247AE799-A688-475D-B37C-C411656ABBE8}" type="sibTrans" cxnId="{F4649125-87B5-40B1-ACD8-D4C6DBA0DCE2}">
      <dgm:prSet/>
      <dgm:spPr/>
      <dgm:t>
        <a:bodyPr/>
        <a:lstStyle/>
        <a:p>
          <a:endParaRPr lang="nl-NL"/>
        </a:p>
      </dgm:t>
    </dgm:pt>
    <dgm:pt modelId="{27E7E8E9-F9B1-4A38-BD87-FC671A0EB83A}" type="pres">
      <dgm:prSet presAssocID="{061646D2-7BFA-4A4E-A16C-2ACA1D18ED9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4D0D5844-5FD6-4D6A-B9A4-45AA8522EAA1}" type="pres">
      <dgm:prSet presAssocID="{F0E20768-2CD5-470D-A93C-EBD2D82DCC8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248A355-6494-490D-884C-316F616D3085}" type="presOf" srcId="{F0E20768-2CD5-470D-A93C-EBD2D82DCC80}" destId="{4D0D5844-5FD6-4D6A-B9A4-45AA8522EAA1}" srcOrd="0" destOrd="0" presId="urn:microsoft.com/office/officeart/2005/8/layout/vList2"/>
    <dgm:cxn modelId="{B94F1A2E-FB95-4B45-A06D-9D45293BDE0A}" type="presOf" srcId="{061646D2-7BFA-4A4E-A16C-2ACA1D18ED90}" destId="{27E7E8E9-F9B1-4A38-BD87-FC671A0EB83A}" srcOrd="0" destOrd="0" presId="urn:microsoft.com/office/officeart/2005/8/layout/vList2"/>
    <dgm:cxn modelId="{F4649125-87B5-40B1-ACD8-D4C6DBA0DCE2}" srcId="{061646D2-7BFA-4A4E-A16C-2ACA1D18ED90}" destId="{F0E20768-2CD5-470D-A93C-EBD2D82DCC80}" srcOrd="0" destOrd="0" parTransId="{CA17BC49-1A25-4F1D-AA4E-877FA7785AF7}" sibTransId="{247AE799-A688-475D-B37C-C411656ABBE8}"/>
    <dgm:cxn modelId="{75ED86DB-7A3E-414B-BEE5-EFE1BD056CF2}" type="presParOf" srcId="{27E7E8E9-F9B1-4A38-BD87-FC671A0EB83A}" destId="{4D0D5844-5FD6-4D6A-B9A4-45AA8522EAA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A1383430-D664-48FF-93AD-B82DBC14933B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E481C9FE-2BA4-434C-873E-D8F00C27D655}">
      <dgm:prSet/>
      <dgm:spPr/>
      <dgm:t>
        <a:bodyPr/>
        <a:lstStyle/>
        <a:p>
          <a:pPr algn="ctr" rtl="0"/>
          <a:r>
            <a:rPr lang="nl-NL" dirty="0" smtClean="0"/>
            <a:t>Gevoelszenuwcel of sensorische zenuwcel</a:t>
          </a:r>
          <a:endParaRPr lang="nl-NL" dirty="0"/>
        </a:p>
      </dgm:t>
    </dgm:pt>
    <dgm:pt modelId="{15302F74-5B42-45F6-9169-37442C3616D1}" type="parTrans" cxnId="{93BD9EDA-B531-442A-A95D-9B605029D512}">
      <dgm:prSet/>
      <dgm:spPr/>
      <dgm:t>
        <a:bodyPr/>
        <a:lstStyle/>
        <a:p>
          <a:pPr algn="ctr"/>
          <a:endParaRPr lang="nl-NL"/>
        </a:p>
      </dgm:t>
    </dgm:pt>
    <dgm:pt modelId="{F846CD8D-3D52-4B1A-A07F-C9C4AC2AF4EB}" type="sibTrans" cxnId="{93BD9EDA-B531-442A-A95D-9B605029D512}">
      <dgm:prSet/>
      <dgm:spPr/>
      <dgm:t>
        <a:bodyPr/>
        <a:lstStyle/>
        <a:p>
          <a:pPr algn="ctr"/>
          <a:endParaRPr lang="nl-NL"/>
        </a:p>
      </dgm:t>
    </dgm:pt>
    <dgm:pt modelId="{9B99C5AF-0E2A-475D-AF86-B718246B1FC2}">
      <dgm:prSet/>
      <dgm:spPr/>
      <dgm:t>
        <a:bodyPr/>
        <a:lstStyle/>
        <a:p>
          <a:pPr algn="ctr" rtl="0"/>
          <a:r>
            <a:rPr lang="nl-NL" dirty="0" smtClean="0"/>
            <a:t>Bewegingszenuwcel of motorische zenuwcel</a:t>
          </a:r>
          <a:endParaRPr lang="nl-NL" dirty="0"/>
        </a:p>
      </dgm:t>
    </dgm:pt>
    <dgm:pt modelId="{3D76A46A-3E5B-459A-9CBE-AAFFC9F8F335}" type="parTrans" cxnId="{A373305F-1B67-432F-8DB2-931A03E2038C}">
      <dgm:prSet/>
      <dgm:spPr/>
      <dgm:t>
        <a:bodyPr/>
        <a:lstStyle/>
        <a:p>
          <a:pPr algn="ctr"/>
          <a:endParaRPr lang="nl-NL"/>
        </a:p>
      </dgm:t>
    </dgm:pt>
    <dgm:pt modelId="{4507D76B-093A-4278-ADDA-951A45A65819}" type="sibTrans" cxnId="{A373305F-1B67-432F-8DB2-931A03E2038C}">
      <dgm:prSet/>
      <dgm:spPr/>
      <dgm:t>
        <a:bodyPr/>
        <a:lstStyle/>
        <a:p>
          <a:pPr algn="ctr"/>
          <a:endParaRPr lang="nl-NL"/>
        </a:p>
      </dgm:t>
    </dgm:pt>
    <dgm:pt modelId="{A157BCBB-2960-4B6A-909B-6854BB557CDE}">
      <dgm:prSet/>
      <dgm:spPr/>
      <dgm:t>
        <a:bodyPr/>
        <a:lstStyle/>
        <a:p>
          <a:pPr algn="ctr" rtl="0"/>
          <a:r>
            <a:rPr lang="nl-NL" dirty="0" smtClean="0"/>
            <a:t>Schakelcel</a:t>
          </a:r>
          <a:endParaRPr lang="nl-NL" dirty="0"/>
        </a:p>
      </dgm:t>
    </dgm:pt>
    <dgm:pt modelId="{86428B9C-D082-4198-81F8-9045A9AE6E6E}" type="parTrans" cxnId="{77D76056-2F8F-4EFC-B5A0-3384CCCAB872}">
      <dgm:prSet/>
      <dgm:spPr/>
      <dgm:t>
        <a:bodyPr/>
        <a:lstStyle/>
        <a:p>
          <a:pPr algn="ctr"/>
          <a:endParaRPr lang="nl-NL"/>
        </a:p>
      </dgm:t>
    </dgm:pt>
    <dgm:pt modelId="{4A07FE93-C3ED-4BB1-A6D0-821CD6100319}" type="sibTrans" cxnId="{77D76056-2F8F-4EFC-B5A0-3384CCCAB872}">
      <dgm:prSet/>
      <dgm:spPr/>
      <dgm:t>
        <a:bodyPr/>
        <a:lstStyle/>
        <a:p>
          <a:pPr algn="ctr"/>
          <a:endParaRPr lang="nl-NL"/>
        </a:p>
      </dgm:t>
    </dgm:pt>
    <dgm:pt modelId="{D4C5C146-36A8-4EC9-B5E7-88E78E30E3B7}" type="pres">
      <dgm:prSet presAssocID="{A1383430-D664-48FF-93AD-B82DBC14933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A801463-839D-4B8C-BA6A-44F5E0225D3D}" type="pres">
      <dgm:prSet presAssocID="{E481C9FE-2BA4-434C-873E-D8F00C27D655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92F7826-A590-41A5-B820-7189C90B3715}" type="pres">
      <dgm:prSet presAssocID="{F846CD8D-3D52-4B1A-A07F-C9C4AC2AF4EB}" presName="spacer" presStyleCnt="0"/>
      <dgm:spPr/>
    </dgm:pt>
    <dgm:pt modelId="{A98638D7-9197-4F19-B233-08F392B5EB72}" type="pres">
      <dgm:prSet presAssocID="{9B99C5AF-0E2A-475D-AF86-B718246B1FC2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255F25E-7ED5-4C8C-AE35-E6E690FC35E5}" type="pres">
      <dgm:prSet presAssocID="{4507D76B-093A-4278-ADDA-951A45A65819}" presName="spacer" presStyleCnt="0"/>
      <dgm:spPr/>
    </dgm:pt>
    <dgm:pt modelId="{A04616C1-FD33-430C-B122-874C6C3495CC}" type="pres">
      <dgm:prSet presAssocID="{A157BCBB-2960-4B6A-909B-6854BB557CDE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7D76056-2F8F-4EFC-B5A0-3384CCCAB872}" srcId="{A1383430-D664-48FF-93AD-B82DBC14933B}" destId="{A157BCBB-2960-4B6A-909B-6854BB557CDE}" srcOrd="2" destOrd="0" parTransId="{86428B9C-D082-4198-81F8-9045A9AE6E6E}" sibTransId="{4A07FE93-C3ED-4BB1-A6D0-821CD6100319}"/>
    <dgm:cxn modelId="{75F7FD08-37CD-459B-A629-4F505CCB7DB5}" type="presOf" srcId="{9B99C5AF-0E2A-475D-AF86-B718246B1FC2}" destId="{A98638D7-9197-4F19-B233-08F392B5EB72}" srcOrd="0" destOrd="0" presId="urn:microsoft.com/office/officeart/2005/8/layout/vList2"/>
    <dgm:cxn modelId="{93BD9EDA-B531-442A-A95D-9B605029D512}" srcId="{A1383430-D664-48FF-93AD-B82DBC14933B}" destId="{E481C9FE-2BA4-434C-873E-D8F00C27D655}" srcOrd="0" destOrd="0" parTransId="{15302F74-5B42-45F6-9169-37442C3616D1}" sibTransId="{F846CD8D-3D52-4B1A-A07F-C9C4AC2AF4EB}"/>
    <dgm:cxn modelId="{A373305F-1B67-432F-8DB2-931A03E2038C}" srcId="{A1383430-D664-48FF-93AD-B82DBC14933B}" destId="{9B99C5AF-0E2A-475D-AF86-B718246B1FC2}" srcOrd="1" destOrd="0" parTransId="{3D76A46A-3E5B-459A-9CBE-AAFFC9F8F335}" sibTransId="{4507D76B-093A-4278-ADDA-951A45A65819}"/>
    <dgm:cxn modelId="{3845AFD3-1D3E-44B5-873C-BBC9EF944287}" type="presOf" srcId="{A157BCBB-2960-4B6A-909B-6854BB557CDE}" destId="{A04616C1-FD33-430C-B122-874C6C3495CC}" srcOrd="0" destOrd="0" presId="urn:microsoft.com/office/officeart/2005/8/layout/vList2"/>
    <dgm:cxn modelId="{B7094849-2BB3-4439-8019-D3761DB303E0}" type="presOf" srcId="{E481C9FE-2BA4-434C-873E-D8F00C27D655}" destId="{0A801463-839D-4B8C-BA6A-44F5E0225D3D}" srcOrd="0" destOrd="0" presId="urn:microsoft.com/office/officeart/2005/8/layout/vList2"/>
    <dgm:cxn modelId="{82BF744F-BA48-486B-B4C9-A0C082F0B9A8}" type="presOf" srcId="{A1383430-D664-48FF-93AD-B82DBC14933B}" destId="{D4C5C146-36A8-4EC9-B5E7-88E78E30E3B7}" srcOrd="0" destOrd="0" presId="urn:microsoft.com/office/officeart/2005/8/layout/vList2"/>
    <dgm:cxn modelId="{613D97CD-675D-4D73-8160-1590C69FE61E}" type="presParOf" srcId="{D4C5C146-36A8-4EC9-B5E7-88E78E30E3B7}" destId="{0A801463-839D-4B8C-BA6A-44F5E0225D3D}" srcOrd="0" destOrd="0" presId="urn:microsoft.com/office/officeart/2005/8/layout/vList2"/>
    <dgm:cxn modelId="{AB7E4CDB-D8E9-44E6-9A79-3ADF35CA44F0}" type="presParOf" srcId="{D4C5C146-36A8-4EC9-B5E7-88E78E30E3B7}" destId="{092F7826-A590-41A5-B820-7189C90B3715}" srcOrd="1" destOrd="0" presId="urn:microsoft.com/office/officeart/2005/8/layout/vList2"/>
    <dgm:cxn modelId="{7B130B0B-1B57-45B4-B23C-42E73D268456}" type="presParOf" srcId="{D4C5C146-36A8-4EC9-B5E7-88E78E30E3B7}" destId="{A98638D7-9197-4F19-B233-08F392B5EB72}" srcOrd="2" destOrd="0" presId="urn:microsoft.com/office/officeart/2005/8/layout/vList2"/>
    <dgm:cxn modelId="{C1428C61-E6A9-4138-8AB0-CD8CE4509E2C}" type="presParOf" srcId="{D4C5C146-36A8-4EC9-B5E7-88E78E30E3B7}" destId="{0255F25E-7ED5-4C8C-AE35-E6E690FC35E5}" srcOrd="3" destOrd="0" presId="urn:microsoft.com/office/officeart/2005/8/layout/vList2"/>
    <dgm:cxn modelId="{4660A349-82E2-4A83-9F43-51239F36183E}" type="presParOf" srcId="{D4C5C146-36A8-4EC9-B5E7-88E78E30E3B7}" destId="{A04616C1-FD33-430C-B122-874C6C3495CC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49759E4E-4CEA-4B83-A19B-E230715611DB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4626B917-2D25-4C07-AD92-E07F0D3C5342}">
      <dgm:prSet/>
      <dgm:spPr/>
      <dgm:t>
        <a:bodyPr/>
        <a:lstStyle/>
        <a:p>
          <a:pPr algn="ctr" rtl="0"/>
          <a:r>
            <a:rPr lang="nl-NL" dirty="0" smtClean="0"/>
            <a:t>Bouw zenuwcel algemeen</a:t>
          </a:r>
          <a:endParaRPr lang="nl-NL" dirty="0"/>
        </a:p>
      </dgm:t>
    </dgm:pt>
    <dgm:pt modelId="{936A7A68-8E53-42CE-A620-38CE77F63BAA}" type="parTrans" cxnId="{B5FC4D83-C6E8-4051-AC18-7BA7DA4A524F}">
      <dgm:prSet/>
      <dgm:spPr/>
      <dgm:t>
        <a:bodyPr/>
        <a:lstStyle/>
        <a:p>
          <a:endParaRPr lang="nl-NL"/>
        </a:p>
      </dgm:t>
    </dgm:pt>
    <dgm:pt modelId="{CEA83FC7-748A-4434-A90F-4571D365C77F}" type="sibTrans" cxnId="{B5FC4D83-C6E8-4051-AC18-7BA7DA4A524F}">
      <dgm:prSet/>
      <dgm:spPr/>
      <dgm:t>
        <a:bodyPr/>
        <a:lstStyle/>
        <a:p>
          <a:endParaRPr lang="nl-NL"/>
        </a:p>
      </dgm:t>
    </dgm:pt>
    <dgm:pt modelId="{CA80933C-339C-4C78-BD82-7D3E58B1B7B2}" type="pres">
      <dgm:prSet presAssocID="{49759E4E-4CEA-4B83-A19B-E230715611D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61F4A74A-BEFD-4B0B-97D2-A290BF9BA06A}" type="pres">
      <dgm:prSet presAssocID="{4626B917-2D25-4C07-AD92-E07F0D3C534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B581292A-30E7-474A-AE9E-25787C265F8C}" type="presOf" srcId="{49759E4E-4CEA-4B83-A19B-E230715611DB}" destId="{CA80933C-339C-4C78-BD82-7D3E58B1B7B2}" srcOrd="0" destOrd="0" presId="urn:microsoft.com/office/officeart/2005/8/layout/vList2"/>
    <dgm:cxn modelId="{B5FC4D83-C6E8-4051-AC18-7BA7DA4A524F}" srcId="{49759E4E-4CEA-4B83-A19B-E230715611DB}" destId="{4626B917-2D25-4C07-AD92-E07F0D3C5342}" srcOrd="0" destOrd="0" parTransId="{936A7A68-8E53-42CE-A620-38CE77F63BAA}" sibTransId="{CEA83FC7-748A-4434-A90F-4571D365C77F}"/>
    <dgm:cxn modelId="{F1E9253C-C5AF-427B-AC31-E74A9607C41B}" type="presOf" srcId="{4626B917-2D25-4C07-AD92-E07F0D3C5342}" destId="{61F4A74A-BEFD-4B0B-97D2-A290BF9BA06A}" srcOrd="0" destOrd="0" presId="urn:microsoft.com/office/officeart/2005/8/layout/vList2"/>
    <dgm:cxn modelId="{A753B18E-E138-43ED-9FEC-49DE54134DE5}" type="presParOf" srcId="{CA80933C-339C-4C78-BD82-7D3E58B1B7B2}" destId="{61F4A74A-BEFD-4B0B-97D2-A290BF9BA06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B66DB55F-A1F8-4344-B621-2C1A38B065DE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14AE295C-BEDA-44DF-8ACF-F85005272223}">
      <dgm:prSet/>
      <dgm:spPr/>
      <dgm:t>
        <a:bodyPr/>
        <a:lstStyle/>
        <a:p>
          <a:pPr algn="ctr" rtl="0"/>
          <a:r>
            <a:rPr lang="nl-NL" dirty="0" smtClean="0"/>
            <a:t>Dendriet is uitloper die impuls naar cellichaam brengt</a:t>
          </a:r>
          <a:endParaRPr lang="nl-NL" dirty="0"/>
        </a:p>
      </dgm:t>
    </dgm:pt>
    <dgm:pt modelId="{4EC6A656-D85A-4FCD-856E-98ACFA9CA139}" type="parTrans" cxnId="{14D53D35-3540-4E3A-BC82-0001BEBDF67F}">
      <dgm:prSet/>
      <dgm:spPr/>
      <dgm:t>
        <a:bodyPr/>
        <a:lstStyle/>
        <a:p>
          <a:pPr algn="ctr"/>
          <a:endParaRPr lang="nl-NL"/>
        </a:p>
      </dgm:t>
    </dgm:pt>
    <dgm:pt modelId="{C29844D8-073D-4860-A3BB-8003450212D2}" type="sibTrans" cxnId="{14D53D35-3540-4E3A-BC82-0001BEBDF67F}">
      <dgm:prSet/>
      <dgm:spPr/>
      <dgm:t>
        <a:bodyPr/>
        <a:lstStyle/>
        <a:p>
          <a:pPr algn="ctr"/>
          <a:endParaRPr lang="nl-NL"/>
        </a:p>
      </dgm:t>
    </dgm:pt>
    <dgm:pt modelId="{FD788209-3234-401F-81E3-E8404EE4CF5D}">
      <dgm:prSet/>
      <dgm:spPr/>
      <dgm:t>
        <a:bodyPr/>
        <a:lstStyle/>
        <a:p>
          <a:pPr algn="ctr" rtl="0"/>
          <a:r>
            <a:rPr lang="nl-NL" dirty="0" err="1" smtClean="0"/>
            <a:t>Axon</a:t>
          </a:r>
          <a:r>
            <a:rPr lang="nl-NL" dirty="0" smtClean="0"/>
            <a:t> (of neuriet) is uitloper die impuls van cellichaam af geleidt</a:t>
          </a:r>
          <a:endParaRPr lang="nl-NL" dirty="0"/>
        </a:p>
      </dgm:t>
    </dgm:pt>
    <dgm:pt modelId="{BE106A01-EEF1-4F94-925F-4977CE6CA577}" type="parTrans" cxnId="{1D1107EA-E63B-400B-8016-6024905A8FF0}">
      <dgm:prSet/>
      <dgm:spPr/>
      <dgm:t>
        <a:bodyPr/>
        <a:lstStyle/>
        <a:p>
          <a:pPr algn="ctr"/>
          <a:endParaRPr lang="nl-NL"/>
        </a:p>
      </dgm:t>
    </dgm:pt>
    <dgm:pt modelId="{DFB3FA46-B0C7-4024-BD5E-9BFFA6A57FE0}" type="sibTrans" cxnId="{1D1107EA-E63B-400B-8016-6024905A8FF0}">
      <dgm:prSet/>
      <dgm:spPr/>
      <dgm:t>
        <a:bodyPr/>
        <a:lstStyle/>
        <a:p>
          <a:pPr algn="ctr"/>
          <a:endParaRPr lang="nl-NL"/>
        </a:p>
      </dgm:t>
    </dgm:pt>
    <dgm:pt modelId="{48FB2DE2-F434-48B7-BD7B-3D1F8F76365E}">
      <dgm:prSet/>
      <dgm:spPr/>
      <dgm:t>
        <a:bodyPr/>
        <a:lstStyle/>
        <a:p>
          <a:pPr algn="ctr" rtl="0"/>
          <a:r>
            <a:rPr lang="nl-NL" dirty="0" smtClean="0"/>
            <a:t>Myelineschede omgeeft uitlopers (cellen van </a:t>
          </a:r>
          <a:r>
            <a:rPr lang="nl-NL" dirty="0" err="1" smtClean="0"/>
            <a:t>Schwann</a:t>
          </a:r>
          <a:r>
            <a:rPr lang="nl-NL" dirty="0" smtClean="0"/>
            <a:t>)</a:t>
          </a:r>
          <a:endParaRPr lang="nl-NL" dirty="0"/>
        </a:p>
      </dgm:t>
    </dgm:pt>
    <dgm:pt modelId="{368D5F58-A0DE-4D58-925C-3C58065CAD53}" type="parTrans" cxnId="{7BF7B152-F407-4787-A18F-89E2B5B83B2F}">
      <dgm:prSet/>
      <dgm:spPr/>
      <dgm:t>
        <a:bodyPr/>
        <a:lstStyle/>
        <a:p>
          <a:pPr algn="ctr"/>
          <a:endParaRPr lang="nl-NL"/>
        </a:p>
      </dgm:t>
    </dgm:pt>
    <dgm:pt modelId="{96B405C6-1F63-4AA6-8A09-C932F1B92EF8}" type="sibTrans" cxnId="{7BF7B152-F407-4787-A18F-89E2B5B83B2F}">
      <dgm:prSet/>
      <dgm:spPr/>
      <dgm:t>
        <a:bodyPr/>
        <a:lstStyle/>
        <a:p>
          <a:pPr algn="ctr"/>
          <a:endParaRPr lang="nl-NL"/>
        </a:p>
      </dgm:t>
    </dgm:pt>
    <dgm:pt modelId="{6128A9DC-465F-4C02-AF97-2BBE1E87263A}">
      <dgm:prSet/>
      <dgm:spPr/>
      <dgm:t>
        <a:bodyPr/>
        <a:lstStyle/>
        <a:p>
          <a:pPr algn="ctr" rtl="0"/>
          <a:r>
            <a:rPr lang="nl-NL" dirty="0" smtClean="0"/>
            <a:t>Synapsen zijn plaatsen waar impulsen worden doorgegeven</a:t>
          </a:r>
          <a:endParaRPr lang="nl-NL" dirty="0"/>
        </a:p>
      </dgm:t>
    </dgm:pt>
    <dgm:pt modelId="{2002FC55-6D17-4BB0-9F30-A824739C4700}" type="parTrans" cxnId="{32C0CA6A-5D69-45B2-872E-90B99881763A}">
      <dgm:prSet/>
      <dgm:spPr/>
      <dgm:t>
        <a:bodyPr/>
        <a:lstStyle/>
        <a:p>
          <a:pPr algn="ctr"/>
          <a:endParaRPr lang="nl-NL"/>
        </a:p>
      </dgm:t>
    </dgm:pt>
    <dgm:pt modelId="{E7C61B24-B23C-4F0D-B260-DCF51D5A4D93}" type="sibTrans" cxnId="{32C0CA6A-5D69-45B2-872E-90B99881763A}">
      <dgm:prSet/>
      <dgm:spPr/>
      <dgm:t>
        <a:bodyPr/>
        <a:lstStyle/>
        <a:p>
          <a:pPr algn="ctr"/>
          <a:endParaRPr lang="nl-NL"/>
        </a:p>
      </dgm:t>
    </dgm:pt>
    <dgm:pt modelId="{A714F431-2221-41BD-A270-1736D221666F}" type="pres">
      <dgm:prSet presAssocID="{B66DB55F-A1F8-4344-B621-2C1A38B065D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4690B19D-0B64-47C9-9779-05C499EDBEDC}" type="pres">
      <dgm:prSet presAssocID="{14AE295C-BEDA-44DF-8ACF-F85005272223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03DE18E-B607-4FB2-BA5E-BE760679E0B5}" type="pres">
      <dgm:prSet presAssocID="{C29844D8-073D-4860-A3BB-8003450212D2}" presName="spacer" presStyleCnt="0"/>
      <dgm:spPr/>
    </dgm:pt>
    <dgm:pt modelId="{B9771AA8-BCAB-4B96-91B0-029D31135ADA}" type="pres">
      <dgm:prSet presAssocID="{FD788209-3234-401F-81E3-E8404EE4CF5D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6BF58DA-7363-4D92-8B3B-5F008048F978}" type="pres">
      <dgm:prSet presAssocID="{DFB3FA46-B0C7-4024-BD5E-9BFFA6A57FE0}" presName="spacer" presStyleCnt="0"/>
      <dgm:spPr/>
    </dgm:pt>
    <dgm:pt modelId="{A985A663-936E-4B0C-B50B-475B4FA8EB58}" type="pres">
      <dgm:prSet presAssocID="{48FB2DE2-F434-48B7-BD7B-3D1F8F76365E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BE1C765-3B47-42D5-AFF0-F2E931800CE9}" type="pres">
      <dgm:prSet presAssocID="{96B405C6-1F63-4AA6-8A09-C932F1B92EF8}" presName="spacer" presStyleCnt="0"/>
      <dgm:spPr/>
    </dgm:pt>
    <dgm:pt modelId="{4D928D10-BE14-449C-85C1-89AD3B00EAD9}" type="pres">
      <dgm:prSet presAssocID="{6128A9DC-465F-4C02-AF97-2BBE1E87263A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14D53D35-3540-4E3A-BC82-0001BEBDF67F}" srcId="{B66DB55F-A1F8-4344-B621-2C1A38B065DE}" destId="{14AE295C-BEDA-44DF-8ACF-F85005272223}" srcOrd="0" destOrd="0" parTransId="{4EC6A656-D85A-4FCD-856E-98ACFA9CA139}" sibTransId="{C29844D8-073D-4860-A3BB-8003450212D2}"/>
    <dgm:cxn modelId="{2BBEB168-C238-43FA-B663-D51F14B39FCA}" type="presOf" srcId="{6128A9DC-465F-4C02-AF97-2BBE1E87263A}" destId="{4D928D10-BE14-449C-85C1-89AD3B00EAD9}" srcOrd="0" destOrd="0" presId="urn:microsoft.com/office/officeart/2005/8/layout/vList2"/>
    <dgm:cxn modelId="{4CBCE347-C289-48D5-AE2B-E15024FE194E}" type="presOf" srcId="{B66DB55F-A1F8-4344-B621-2C1A38B065DE}" destId="{A714F431-2221-41BD-A270-1736D221666F}" srcOrd="0" destOrd="0" presId="urn:microsoft.com/office/officeart/2005/8/layout/vList2"/>
    <dgm:cxn modelId="{0508C755-4EC5-4980-9F39-1EAF9D2610F0}" type="presOf" srcId="{FD788209-3234-401F-81E3-E8404EE4CF5D}" destId="{B9771AA8-BCAB-4B96-91B0-029D31135ADA}" srcOrd="0" destOrd="0" presId="urn:microsoft.com/office/officeart/2005/8/layout/vList2"/>
    <dgm:cxn modelId="{7BF7B152-F407-4787-A18F-89E2B5B83B2F}" srcId="{B66DB55F-A1F8-4344-B621-2C1A38B065DE}" destId="{48FB2DE2-F434-48B7-BD7B-3D1F8F76365E}" srcOrd="2" destOrd="0" parTransId="{368D5F58-A0DE-4D58-925C-3C58065CAD53}" sibTransId="{96B405C6-1F63-4AA6-8A09-C932F1B92EF8}"/>
    <dgm:cxn modelId="{1D1107EA-E63B-400B-8016-6024905A8FF0}" srcId="{B66DB55F-A1F8-4344-B621-2C1A38B065DE}" destId="{FD788209-3234-401F-81E3-E8404EE4CF5D}" srcOrd="1" destOrd="0" parTransId="{BE106A01-EEF1-4F94-925F-4977CE6CA577}" sibTransId="{DFB3FA46-B0C7-4024-BD5E-9BFFA6A57FE0}"/>
    <dgm:cxn modelId="{817EE5D3-320E-4E71-BAF6-8AB737640F7C}" type="presOf" srcId="{48FB2DE2-F434-48B7-BD7B-3D1F8F76365E}" destId="{A985A663-936E-4B0C-B50B-475B4FA8EB58}" srcOrd="0" destOrd="0" presId="urn:microsoft.com/office/officeart/2005/8/layout/vList2"/>
    <dgm:cxn modelId="{32C0CA6A-5D69-45B2-872E-90B99881763A}" srcId="{B66DB55F-A1F8-4344-B621-2C1A38B065DE}" destId="{6128A9DC-465F-4C02-AF97-2BBE1E87263A}" srcOrd="3" destOrd="0" parTransId="{2002FC55-6D17-4BB0-9F30-A824739C4700}" sibTransId="{E7C61B24-B23C-4F0D-B260-DCF51D5A4D93}"/>
    <dgm:cxn modelId="{13878BB1-4C5D-4C3A-8D92-0873B8671173}" type="presOf" srcId="{14AE295C-BEDA-44DF-8ACF-F85005272223}" destId="{4690B19D-0B64-47C9-9779-05C499EDBEDC}" srcOrd="0" destOrd="0" presId="urn:microsoft.com/office/officeart/2005/8/layout/vList2"/>
    <dgm:cxn modelId="{D9D23EB1-F274-412B-B08D-92775124477F}" type="presParOf" srcId="{A714F431-2221-41BD-A270-1736D221666F}" destId="{4690B19D-0B64-47C9-9779-05C499EDBEDC}" srcOrd="0" destOrd="0" presId="urn:microsoft.com/office/officeart/2005/8/layout/vList2"/>
    <dgm:cxn modelId="{CC3AE9E3-0E5E-4DF6-9339-CA68D7093B2B}" type="presParOf" srcId="{A714F431-2221-41BD-A270-1736D221666F}" destId="{003DE18E-B607-4FB2-BA5E-BE760679E0B5}" srcOrd="1" destOrd="0" presId="urn:microsoft.com/office/officeart/2005/8/layout/vList2"/>
    <dgm:cxn modelId="{D4AB953B-DE71-4527-8E8C-CFD7E939B3D5}" type="presParOf" srcId="{A714F431-2221-41BD-A270-1736D221666F}" destId="{B9771AA8-BCAB-4B96-91B0-029D31135ADA}" srcOrd="2" destOrd="0" presId="urn:microsoft.com/office/officeart/2005/8/layout/vList2"/>
    <dgm:cxn modelId="{413ACF76-0316-4E12-AA14-E3CD4B046B92}" type="presParOf" srcId="{A714F431-2221-41BD-A270-1736D221666F}" destId="{36BF58DA-7363-4D92-8B3B-5F008048F978}" srcOrd="3" destOrd="0" presId="urn:microsoft.com/office/officeart/2005/8/layout/vList2"/>
    <dgm:cxn modelId="{37B5CC84-049A-4504-865C-8B3ABD5AAADF}" type="presParOf" srcId="{A714F431-2221-41BD-A270-1736D221666F}" destId="{A985A663-936E-4B0C-B50B-475B4FA8EB58}" srcOrd="4" destOrd="0" presId="urn:microsoft.com/office/officeart/2005/8/layout/vList2"/>
    <dgm:cxn modelId="{F425BDE6-F556-45F6-9CC1-8A94C78E9308}" type="presParOf" srcId="{A714F431-2221-41BD-A270-1736D221666F}" destId="{1BE1C765-3B47-42D5-AFF0-F2E931800CE9}" srcOrd="5" destOrd="0" presId="urn:microsoft.com/office/officeart/2005/8/layout/vList2"/>
    <dgm:cxn modelId="{3A7AB546-A936-45E9-B96B-31B9EF328181}" type="presParOf" srcId="{A714F431-2221-41BD-A270-1736D221666F}" destId="{4D928D10-BE14-449C-85C1-89AD3B00EAD9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FBFD81A1-8FA6-4AF7-A7E7-583BD55CC8F8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A943C83D-4A31-4A90-890E-D4BED24EC5D5}">
      <dgm:prSet/>
      <dgm:spPr/>
      <dgm:t>
        <a:bodyPr/>
        <a:lstStyle/>
        <a:p>
          <a:pPr rtl="0"/>
          <a:r>
            <a:rPr lang="nl-NL" dirty="0" smtClean="0"/>
            <a:t>Verschillen tussen zenuwcellen</a:t>
          </a:r>
          <a:endParaRPr lang="nl-NL" dirty="0"/>
        </a:p>
      </dgm:t>
    </dgm:pt>
    <dgm:pt modelId="{EAFE9EB3-B4F9-4328-9D6D-B5576B1E6FD6}" type="parTrans" cxnId="{3FE9AB94-467D-42D0-80AE-FC05FA301676}">
      <dgm:prSet/>
      <dgm:spPr/>
      <dgm:t>
        <a:bodyPr/>
        <a:lstStyle/>
        <a:p>
          <a:endParaRPr lang="nl-NL"/>
        </a:p>
      </dgm:t>
    </dgm:pt>
    <dgm:pt modelId="{6C6B7292-00FF-43E8-86F0-013679A25D77}" type="sibTrans" cxnId="{3FE9AB94-467D-42D0-80AE-FC05FA301676}">
      <dgm:prSet/>
      <dgm:spPr/>
      <dgm:t>
        <a:bodyPr/>
        <a:lstStyle/>
        <a:p>
          <a:endParaRPr lang="nl-NL"/>
        </a:p>
      </dgm:t>
    </dgm:pt>
    <dgm:pt modelId="{3820B93D-6941-41B7-A861-768B288AF41D}" type="pres">
      <dgm:prSet presAssocID="{FBFD81A1-8FA6-4AF7-A7E7-583BD55CC8F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BFAEFD53-3803-49B4-92A4-0BC0AAB73599}" type="pres">
      <dgm:prSet presAssocID="{A943C83D-4A31-4A90-890E-D4BED24EC5D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3FE9AB94-467D-42D0-80AE-FC05FA301676}" srcId="{FBFD81A1-8FA6-4AF7-A7E7-583BD55CC8F8}" destId="{A943C83D-4A31-4A90-890E-D4BED24EC5D5}" srcOrd="0" destOrd="0" parTransId="{EAFE9EB3-B4F9-4328-9D6D-B5576B1E6FD6}" sibTransId="{6C6B7292-00FF-43E8-86F0-013679A25D77}"/>
    <dgm:cxn modelId="{D35247C1-CCC6-4769-93EF-274575CABEB9}" type="presOf" srcId="{A943C83D-4A31-4A90-890E-D4BED24EC5D5}" destId="{BFAEFD53-3803-49B4-92A4-0BC0AAB73599}" srcOrd="0" destOrd="0" presId="urn:microsoft.com/office/officeart/2005/8/layout/vList2"/>
    <dgm:cxn modelId="{E0AA4552-4862-434B-9A5D-B8E65A0AE6F2}" type="presOf" srcId="{FBFD81A1-8FA6-4AF7-A7E7-583BD55CC8F8}" destId="{3820B93D-6941-41B7-A861-768B288AF41D}" srcOrd="0" destOrd="0" presId="urn:microsoft.com/office/officeart/2005/8/layout/vList2"/>
    <dgm:cxn modelId="{B3132CE7-5CA6-499F-A50B-E8AF617F3F2F}" type="presParOf" srcId="{3820B93D-6941-41B7-A861-768B288AF41D}" destId="{BFAEFD53-3803-49B4-92A4-0BC0AAB7359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6E1D10C2-552C-495C-87C0-CFAA6EAD976E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6EC0FE7C-17C9-43F3-8094-B785F5AE8E9A}">
      <dgm:prSet/>
      <dgm:spPr/>
      <dgm:t>
        <a:bodyPr/>
        <a:lstStyle/>
        <a:p>
          <a:pPr algn="ctr" rtl="0"/>
          <a:r>
            <a:rPr lang="nl-NL" u="sng" dirty="0" smtClean="0"/>
            <a:t>Sensorische zenuwcel</a:t>
          </a:r>
          <a:r>
            <a:rPr lang="nl-NL" dirty="0" smtClean="0"/>
            <a:t>: geleiden impulsen van zintuig naar </a:t>
          </a:r>
          <a:r>
            <a:rPr lang="nl-NL" dirty="0" err="1" smtClean="0"/>
            <a:t>czs</a:t>
          </a:r>
          <a:r>
            <a:rPr lang="nl-NL" dirty="0" smtClean="0"/>
            <a:t>. Cellichaam ligt vlakbij </a:t>
          </a:r>
          <a:r>
            <a:rPr lang="nl-NL" dirty="0" err="1" smtClean="0"/>
            <a:t>czs</a:t>
          </a:r>
          <a:r>
            <a:rPr lang="nl-NL" dirty="0" smtClean="0"/>
            <a:t>. Eén lange dendriet, korter axon</a:t>
          </a:r>
          <a:endParaRPr lang="nl-NL" dirty="0"/>
        </a:p>
      </dgm:t>
    </dgm:pt>
    <dgm:pt modelId="{F4381E7D-6640-40BB-89FD-5AF73D166D63}" type="parTrans" cxnId="{D103EBDA-8EAE-4E9B-92E5-BE0541B0A028}">
      <dgm:prSet/>
      <dgm:spPr/>
      <dgm:t>
        <a:bodyPr/>
        <a:lstStyle/>
        <a:p>
          <a:pPr algn="ctr"/>
          <a:endParaRPr lang="nl-NL"/>
        </a:p>
      </dgm:t>
    </dgm:pt>
    <dgm:pt modelId="{AE82A9DC-47BC-4199-AA45-BA3EB93B7E78}" type="sibTrans" cxnId="{D103EBDA-8EAE-4E9B-92E5-BE0541B0A028}">
      <dgm:prSet/>
      <dgm:spPr/>
      <dgm:t>
        <a:bodyPr/>
        <a:lstStyle/>
        <a:p>
          <a:pPr algn="ctr"/>
          <a:endParaRPr lang="nl-NL"/>
        </a:p>
      </dgm:t>
    </dgm:pt>
    <dgm:pt modelId="{D11565AF-4089-4BB9-8EE8-0B010CF5CB2E}">
      <dgm:prSet/>
      <dgm:spPr/>
      <dgm:t>
        <a:bodyPr/>
        <a:lstStyle/>
        <a:p>
          <a:pPr algn="ctr" rtl="0"/>
          <a:r>
            <a:rPr lang="nl-NL" u="sng" dirty="0" smtClean="0"/>
            <a:t>Motorische zenuwcel</a:t>
          </a:r>
          <a:r>
            <a:rPr lang="nl-NL" dirty="0" smtClean="0"/>
            <a:t>: geleidt impulsen van </a:t>
          </a:r>
          <a:r>
            <a:rPr lang="nl-NL" dirty="0" err="1" smtClean="0"/>
            <a:t>csz</a:t>
          </a:r>
          <a:r>
            <a:rPr lang="nl-NL" dirty="0" smtClean="0"/>
            <a:t> naar klier of spier. Eén langer axon, meer korte dendrieten</a:t>
          </a:r>
          <a:endParaRPr lang="nl-NL" dirty="0"/>
        </a:p>
      </dgm:t>
    </dgm:pt>
    <dgm:pt modelId="{39F1B934-97C3-4760-967B-7D9F8D0A69B9}" type="parTrans" cxnId="{A887661F-C04E-4490-9159-BD4C264D4F9D}">
      <dgm:prSet/>
      <dgm:spPr/>
      <dgm:t>
        <a:bodyPr/>
        <a:lstStyle/>
        <a:p>
          <a:pPr algn="ctr"/>
          <a:endParaRPr lang="nl-NL"/>
        </a:p>
      </dgm:t>
    </dgm:pt>
    <dgm:pt modelId="{D2AC2DF1-7F4B-4969-9E8A-20CD19F3F652}" type="sibTrans" cxnId="{A887661F-C04E-4490-9159-BD4C264D4F9D}">
      <dgm:prSet/>
      <dgm:spPr/>
      <dgm:t>
        <a:bodyPr/>
        <a:lstStyle/>
        <a:p>
          <a:pPr algn="ctr"/>
          <a:endParaRPr lang="nl-NL"/>
        </a:p>
      </dgm:t>
    </dgm:pt>
    <dgm:pt modelId="{7DCEF53C-81E3-4C87-A05F-614F7654A86C}">
      <dgm:prSet/>
      <dgm:spPr/>
      <dgm:t>
        <a:bodyPr/>
        <a:lstStyle/>
        <a:p>
          <a:pPr algn="ctr" rtl="0"/>
          <a:r>
            <a:rPr lang="nl-NL" u="sng" dirty="0" smtClean="0"/>
            <a:t>Schakelcel</a:t>
          </a:r>
          <a:r>
            <a:rPr lang="nl-NL" dirty="0" smtClean="0"/>
            <a:t>: geleiden impulsen binnen </a:t>
          </a:r>
          <a:r>
            <a:rPr lang="nl-NL" dirty="0" err="1" smtClean="0"/>
            <a:t>czs</a:t>
          </a:r>
          <a:r>
            <a:rPr lang="nl-NL" dirty="0" smtClean="0"/>
            <a:t> en liggen geheel binnen </a:t>
          </a:r>
          <a:r>
            <a:rPr lang="nl-NL" dirty="0" err="1" smtClean="0"/>
            <a:t>czs</a:t>
          </a:r>
          <a:endParaRPr lang="nl-NL" dirty="0"/>
        </a:p>
      </dgm:t>
    </dgm:pt>
    <dgm:pt modelId="{95B00D75-6DCA-4740-A03B-5D824ED40328}" type="parTrans" cxnId="{CB7663F8-39D3-4989-BFFD-F95CEB0AF8F7}">
      <dgm:prSet/>
      <dgm:spPr/>
      <dgm:t>
        <a:bodyPr/>
        <a:lstStyle/>
        <a:p>
          <a:pPr algn="ctr"/>
          <a:endParaRPr lang="nl-NL"/>
        </a:p>
      </dgm:t>
    </dgm:pt>
    <dgm:pt modelId="{26388ADF-94E3-445B-8112-5F39F726CF2B}" type="sibTrans" cxnId="{CB7663F8-39D3-4989-BFFD-F95CEB0AF8F7}">
      <dgm:prSet/>
      <dgm:spPr/>
      <dgm:t>
        <a:bodyPr/>
        <a:lstStyle/>
        <a:p>
          <a:pPr algn="ctr"/>
          <a:endParaRPr lang="nl-NL"/>
        </a:p>
      </dgm:t>
    </dgm:pt>
    <dgm:pt modelId="{E180C35C-CEAD-4FE0-8071-36391E47EFD4}" type="pres">
      <dgm:prSet presAssocID="{6E1D10C2-552C-495C-87C0-CFAA6EAD976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BD7313BA-AAD6-4812-93E9-D06E24A63DA0}" type="pres">
      <dgm:prSet presAssocID="{6EC0FE7C-17C9-43F3-8094-B785F5AE8E9A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DD54CFA-B979-45F3-8F20-9685A9322FF8}" type="pres">
      <dgm:prSet presAssocID="{AE82A9DC-47BC-4199-AA45-BA3EB93B7E78}" presName="spacer" presStyleCnt="0"/>
      <dgm:spPr/>
    </dgm:pt>
    <dgm:pt modelId="{896E13CB-5663-4020-BE53-FE711F4F8B66}" type="pres">
      <dgm:prSet presAssocID="{D11565AF-4089-4BB9-8EE8-0B010CF5CB2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E8A3F0A-6766-4D52-90DF-358A219C21AD}" type="pres">
      <dgm:prSet presAssocID="{D2AC2DF1-7F4B-4969-9E8A-20CD19F3F652}" presName="spacer" presStyleCnt="0"/>
      <dgm:spPr/>
    </dgm:pt>
    <dgm:pt modelId="{17073D34-B8B3-45CF-A6AF-5262F2109B48}" type="pres">
      <dgm:prSet presAssocID="{7DCEF53C-81E3-4C87-A05F-614F7654A86C}" presName="parentText" presStyleLbl="node1" presStyleIdx="2" presStyleCnt="3" custLinFactNeighborX="4478" custLinFactNeighborY="9572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CB7663F8-39D3-4989-BFFD-F95CEB0AF8F7}" srcId="{6E1D10C2-552C-495C-87C0-CFAA6EAD976E}" destId="{7DCEF53C-81E3-4C87-A05F-614F7654A86C}" srcOrd="2" destOrd="0" parTransId="{95B00D75-6DCA-4740-A03B-5D824ED40328}" sibTransId="{26388ADF-94E3-445B-8112-5F39F726CF2B}"/>
    <dgm:cxn modelId="{D103EBDA-8EAE-4E9B-92E5-BE0541B0A028}" srcId="{6E1D10C2-552C-495C-87C0-CFAA6EAD976E}" destId="{6EC0FE7C-17C9-43F3-8094-B785F5AE8E9A}" srcOrd="0" destOrd="0" parTransId="{F4381E7D-6640-40BB-89FD-5AF73D166D63}" sibTransId="{AE82A9DC-47BC-4199-AA45-BA3EB93B7E78}"/>
    <dgm:cxn modelId="{39F78A8C-014F-422D-924D-DAD218075216}" type="presOf" srcId="{6E1D10C2-552C-495C-87C0-CFAA6EAD976E}" destId="{E180C35C-CEAD-4FE0-8071-36391E47EFD4}" srcOrd="0" destOrd="0" presId="urn:microsoft.com/office/officeart/2005/8/layout/vList2"/>
    <dgm:cxn modelId="{A887661F-C04E-4490-9159-BD4C264D4F9D}" srcId="{6E1D10C2-552C-495C-87C0-CFAA6EAD976E}" destId="{D11565AF-4089-4BB9-8EE8-0B010CF5CB2E}" srcOrd="1" destOrd="0" parTransId="{39F1B934-97C3-4760-967B-7D9F8D0A69B9}" sibTransId="{D2AC2DF1-7F4B-4969-9E8A-20CD19F3F652}"/>
    <dgm:cxn modelId="{D5171403-04DB-419D-9FEF-3F592B4120E3}" type="presOf" srcId="{6EC0FE7C-17C9-43F3-8094-B785F5AE8E9A}" destId="{BD7313BA-AAD6-4812-93E9-D06E24A63DA0}" srcOrd="0" destOrd="0" presId="urn:microsoft.com/office/officeart/2005/8/layout/vList2"/>
    <dgm:cxn modelId="{576F461B-B17D-4E96-9E53-12B90E3A4D58}" type="presOf" srcId="{7DCEF53C-81E3-4C87-A05F-614F7654A86C}" destId="{17073D34-B8B3-45CF-A6AF-5262F2109B48}" srcOrd="0" destOrd="0" presId="urn:microsoft.com/office/officeart/2005/8/layout/vList2"/>
    <dgm:cxn modelId="{F0C365DE-2C51-44A2-9233-0C4DE56546BF}" type="presOf" srcId="{D11565AF-4089-4BB9-8EE8-0B010CF5CB2E}" destId="{896E13CB-5663-4020-BE53-FE711F4F8B66}" srcOrd="0" destOrd="0" presId="urn:microsoft.com/office/officeart/2005/8/layout/vList2"/>
    <dgm:cxn modelId="{564CDC11-17F2-4840-92E6-540B9EA52AF2}" type="presParOf" srcId="{E180C35C-CEAD-4FE0-8071-36391E47EFD4}" destId="{BD7313BA-AAD6-4812-93E9-D06E24A63DA0}" srcOrd="0" destOrd="0" presId="urn:microsoft.com/office/officeart/2005/8/layout/vList2"/>
    <dgm:cxn modelId="{573B2E20-533F-45D1-B726-3FE027263EC6}" type="presParOf" srcId="{E180C35C-CEAD-4FE0-8071-36391E47EFD4}" destId="{6DD54CFA-B979-45F3-8F20-9685A9322FF8}" srcOrd="1" destOrd="0" presId="urn:microsoft.com/office/officeart/2005/8/layout/vList2"/>
    <dgm:cxn modelId="{27089ED7-138E-4CD8-851D-69E81703526A}" type="presParOf" srcId="{E180C35C-CEAD-4FE0-8071-36391E47EFD4}" destId="{896E13CB-5663-4020-BE53-FE711F4F8B66}" srcOrd="2" destOrd="0" presId="urn:microsoft.com/office/officeart/2005/8/layout/vList2"/>
    <dgm:cxn modelId="{C35249B2-6D31-43ED-A521-AE9563241230}" type="presParOf" srcId="{E180C35C-CEAD-4FE0-8071-36391E47EFD4}" destId="{EE8A3F0A-6766-4D52-90DF-358A219C21AD}" srcOrd="3" destOrd="0" presId="urn:microsoft.com/office/officeart/2005/8/layout/vList2"/>
    <dgm:cxn modelId="{B498C760-3758-493C-99F1-03B5A8F1F9FB}" type="presParOf" srcId="{E180C35C-CEAD-4FE0-8071-36391E47EFD4}" destId="{17073D34-B8B3-45CF-A6AF-5262F2109B48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F1DDA804-0BA6-488F-9262-FD39BEDE8AE2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78265301-6895-4C2F-A712-95F93FCE9197}">
      <dgm:prSet/>
      <dgm:spPr/>
      <dgm:t>
        <a:bodyPr/>
        <a:lstStyle/>
        <a:p>
          <a:pPr rtl="0"/>
          <a:r>
            <a:rPr lang="nl-NL" dirty="0" smtClean="0"/>
            <a:t>Zenuwen</a:t>
          </a:r>
          <a:endParaRPr lang="nl-NL" dirty="0"/>
        </a:p>
      </dgm:t>
    </dgm:pt>
    <dgm:pt modelId="{3B36A7A0-E74A-40FB-A9B5-58319A25C136}" type="parTrans" cxnId="{9FE0E809-E144-41BD-880E-F86957475B1F}">
      <dgm:prSet/>
      <dgm:spPr/>
      <dgm:t>
        <a:bodyPr/>
        <a:lstStyle/>
        <a:p>
          <a:endParaRPr lang="nl-NL"/>
        </a:p>
      </dgm:t>
    </dgm:pt>
    <dgm:pt modelId="{B4E33011-CEEC-4A19-901A-D25773A29659}" type="sibTrans" cxnId="{9FE0E809-E144-41BD-880E-F86957475B1F}">
      <dgm:prSet/>
      <dgm:spPr/>
      <dgm:t>
        <a:bodyPr/>
        <a:lstStyle/>
        <a:p>
          <a:endParaRPr lang="nl-NL"/>
        </a:p>
      </dgm:t>
    </dgm:pt>
    <dgm:pt modelId="{722FE348-31A4-4FF9-A9C4-F468C0A370E6}" type="pres">
      <dgm:prSet presAssocID="{F1DDA804-0BA6-488F-9262-FD39BEDE8AE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E5BB445-5307-433F-8F00-959C91727622}" type="pres">
      <dgm:prSet presAssocID="{78265301-6895-4C2F-A712-95F93FCE919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9FE0E809-E144-41BD-880E-F86957475B1F}" srcId="{F1DDA804-0BA6-488F-9262-FD39BEDE8AE2}" destId="{78265301-6895-4C2F-A712-95F93FCE9197}" srcOrd="0" destOrd="0" parTransId="{3B36A7A0-E74A-40FB-A9B5-58319A25C136}" sibTransId="{B4E33011-CEEC-4A19-901A-D25773A29659}"/>
    <dgm:cxn modelId="{0D5B77B5-5055-4FB8-BED1-7D79909AD52E}" type="presOf" srcId="{78265301-6895-4C2F-A712-95F93FCE9197}" destId="{FE5BB445-5307-433F-8F00-959C91727622}" srcOrd="0" destOrd="0" presId="urn:microsoft.com/office/officeart/2005/8/layout/vList2"/>
    <dgm:cxn modelId="{1A0CB4FB-8A99-4D0F-B61F-4023F9E35775}" type="presOf" srcId="{F1DDA804-0BA6-488F-9262-FD39BEDE8AE2}" destId="{722FE348-31A4-4FF9-A9C4-F468C0A370E6}" srcOrd="0" destOrd="0" presId="urn:microsoft.com/office/officeart/2005/8/layout/vList2"/>
    <dgm:cxn modelId="{D88488F7-A320-4659-9A66-9DA1180BD514}" type="presParOf" srcId="{722FE348-31A4-4FF9-A9C4-F468C0A370E6}" destId="{FE5BB445-5307-433F-8F00-959C9172762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8CA13A3E-2FB9-49EC-9B0C-2E84DAE2EA19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90BB12E8-DBE3-4E22-A938-8027047B6DEB}">
      <dgm:prSet/>
      <dgm:spPr/>
      <dgm:t>
        <a:bodyPr/>
        <a:lstStyle/>
        <a:p>
          <a:pPr algn="ctr" rtl="0"/>
          <a:r>
            <a:rPr lang="nl-NL" dirty="0" smtClean="0"/>
            <a:t>Zenuw is een bundel uitlopers van zenuwcellen</a:t>
          </a:r>
          <a:endParaRPr lang="nl-NL" dirty="0"/>
        </a:p>
      </dgm:t>
    </dgm:pt>
    <dgm:pt modelId="{63861CBB-EBF5-4ABE-B41D-70A2E94A2C07}" type="parTrans" cxnId="{4222062C-0160-491D-9CF2-95A0C66B413C}">
      <dgm:prSet/>
      <dgm:spPr/>
      <dgm:t>
        <a:bodyPr/>
        <a:lstStyle/>
        <a:p>
          <a:pPr algn="ctr"/>
          <a:endParaRPr lang="nl-NL"/>
        </a:p>
      </dgm:t>
    </dgm:pt>
    <dgm:pt modelId="{BD326C1D-D3E8-4D33-AF86-C9A0D32A40C8}" type="sibTrans" cxnId="{4222062C-0160-491D-9CF2-95A0C66B413C}">
      <dgm:prSet/>
      <dgm:spPr/>
      <dgm:t>
        <a:bodyPr/>
        <a:lstStyle/>
        <a:p>
          <a:pPr algn="ctr"/>
          <a:endParaRPr lang="nl-NL"/>
        </a:p>
      </dgm:t>
    </dgm:pt>
    <dgm:pt modelId="{20D35F6E-74D4-42DE-A624-C095B3F1E348}">
      <dgm:prSet/>
      <dgm:spPr/>
      <dgm:t>
        <a:bodyPr/>
        <a:lstStyle/>
        <a:p>
          <a:pPr algn="ctr" rtl="0"/>
          <a:r>
            <a:rPr lang="nl-NL" dirty="0" smtClean="0"/>
            <a:t>Uitlopers zijn geïsoleerd door myelineschede</a:t>
          </a:r>
          <a:endParaRPr lang="nl-NL" dirty="0"/>
        </a:p>
      </dgm:t>
    </dgm:pt>
    <dgm:pt modelId="{5A7EF997-11F2-4C88-BD81-7CBED077DBF6}" type="parTrans" cxnId="{3F6312DD-5975-40DE-988A-708F6BA69AEA}">
      <dgm:prSet/>
      <dgm:spPr/>
      <dgm:t>
        <a:bodyPr/>
        <a:lstStyle/>
        <a:p>
          <a:pPr algn="ctr"/>
          <a:endParaRPr lang="nl-NL"/>
        </a:p>
      </dgm:t>
    </dgm:pt>
    <dgm:pt modelId="{CEA41812-BBFE-4C43-BF3E-7D0A66553814}" type="sibTrans" cxnId="{3F6312DD-5975-40DE-988A-708F6BA69AEA}">
      <dgm:prSet/>
      <dgm:spPr/>
      <dgm:t>
        <a:bodyPr/>
        <a:lstStyle/>
        <a:p>
          <a:pPr algn="ctr"/>
          <a:endParaRPr lang="nl-NL"/>
        </a:p>
      </dgm:t>
    </dgm:pt>
    <dgm:pt modelId="{626E7787-67C8-4122-8224-87E42071B0B3}">
      <dgm:prSet/>
      <dgm:spPr/>
      <dgm:t>
        <a:bodyPr/>
        <a:lstStyle/>
        <a:p>
          <a:pPr algn="ctr" rtl="0"/>
          <a:r>
            <a:rPr lang="nl-NL" dirty="0" smtClean="0"/>
            <a:t>Gevoelszenuw: uitlopers van sensorische zenuwcellen</a:t>
          </a:r>
          <a:endParaRPr lang="nl-NL" dirty="0"/>
        </a:p>
      </dgm:t>
    </dgm:pt>
    <dgm:pt modelId="{C44A7BE4-21BE-4B36-8783-D4867A66A360}" type="parTrans" cxnId="{E4299EE3-27AE-437F-AF4A-14EC63666DAB}">
      <dgm:prSet/>
      <dgm:spPr/>
      <dgm:t>
        <a:bodyPr/>
        <a:lstStyle/>
        <a:p>
          <a:pPr algn="ctr"/>
          <a:endParaRPr lang="nl-NL"/>
        </a:p>
      </dgm:t>
    </dgm:pt>
    <dgm:pt modelId="{5EEF91A0-2E7D-4F36-B95A-5B9237776039}" type="sibTrans" cxnId="{E4299EE3-27AE-437F-AF4A-14EC63666DAB}">
      <dgm:prSet/>
      <dgm:spPr/>
      <dgm:t>
        <a:bodyPr/>
        <a:lstStyle/>
        <a:p>
          <a:pPr algn="ctr"/>
          <a:endParaRPr lang="nl-NL"/>
        </a:p>
      </dgm:t>
    </dgm:pt>
    <dgm:pt modelId="{1EBBD992-9038-4357-9DC2-FA3C39A08CF8}">
      <dgm:prSet/>
      <dgm:spPr/>
      <dgm:t>
        <a:bodyPr/>
        <a:lstStyle/>
        <a:p>
          <a:pPr algn="ctr" rtl="0"/>
          <a:r>
            <a:rPr lang="nl-NL" dirty="0" smtClean="0"/>
            <a:t>Bewegingszenuw: uitlopers van motorische zenuwcellen</a:t>
          </a:r>
          <a:endParaRPr lang="nl-NL" dirty="0"/>
        </a:p>
      </dgm:t>
    </dgm:pt>
    <dgm:pt modelId="{10024EC2-1CB2-4146-8315-B8E9089F147F}" type="parTrans" cxnId="{FBCA5EEA-9EC4-42E9-868E-041C24903DC8}">
      <dgm:prSet/>
      <dgm:spPr/>
      <dgm:t>
        <a:bodyPr/>
        <a:lstStyle/>
        <a:p>
          <a:pPr algn="ctr"/>
          <a:endParaRPr lang="nl-NL"/>
        </a:p>
      </dgm:t>
    </dgm:pt>
    <dgm:pt modelId="{FA855D99-7825-4F05-93B3-0D38972F3E99}" type="sibTrans" cxnId="{FBCA5EEA-9EC4-42E9-868E-041C24903DC8}">
      <dgm:prSet/>
      <dgm:spPr/>
      <dgm:t>
        <a:bodyPr/>
        <a:lstStyle/>
        <a:p>
          <a:pPr algn="ctr"/>
          <a:endParaRPr lang="nl-NL"/>
        </a:p>
      </dgm:t>
    </dgm:pt>
    <dgm:pt modelId="{70F9DD5C-C161-42F7-A207-EBF0731F07E0}">
      <dgm:prSet/>
      <dgm:spPr/>
      <dgm:t>
        <a:bodyPr/>
        <a:lstStyle/>
        <a:p>
          <a:pPr algn="ctr" rtl="0"/>
          <a:r>
            <a:rPr lang="nl-NL" dirty="0" smtClean="0"/>
            <a:t>Gemengde zenuw: beide soorten uitlopers</a:t>
          </a:r>
          <a:endParaRPr lang="nl-NL" dirty="0"/>
        </a:p>
      </dgm:t>
    </dgm:pt>
    <dgm:pt modelId="{AADF208C-DA10-4342-B3BE-11EBE4AEE42B}" type="parTrans" cxnId="{5F95F5D2-B4A2-4083-BF17-8E2EFF6D7174}">
      <dgm:prSet/>
      <dgm:spPr/>
      <dgm:t>
        <a:bodyPr/>
        <a:lstStyle/>
        <a:p>
          <a:pPr algn="ctr"/>
          <a:endParaRPr lang="nl-NL"/>
        </a:p>
      </dgm:t>
    </dgm:pt>
    <dgm:pt modelId="{A6066F5C-7165-4A2A-87DA-E958AC5FEC61}" type="sibTrans" cxnId="{5F95F5D2-B4A2-4083-BF17-8E2EFF6D7174}">
      <dgm:prSet/>
      <dgm:spPr/>
      <dgm:t>
        <a:bodyPr/>
        <a:lstStyle/>
        <a:p>
          <a:pPr algn="ctr"/>
          <a:endParaRPr lang="nl-NL"/>
        </a:p>
      </dgm:t>
    </dgm:pt>
    <dgm:pt modelId="{A070DF31-8EE2-4642-B011-240FFE81DB7A}">
      <dgm:prSet/>
      <dgm:spPr/>
      <dgm:t>
        <a:bodyPr/>
        <a:lstStyle/>
        <a:p>
          <a:pPr algn="ctr" rtl="0"/>
          <a:r>
            <a:rPr lang="nl-NL" dirty="0" smtClean="0"/>
            <a:t>Meeste zenuwen zijn gemengde zenuwen</a:t>
          </a:r>
          <a:endParaRPr lang="nl-NL" dirty="0"/>
        </a:p>
      </dgm:t>
    </dgm:pt>
    <dgm:pt modelId="{0CF4EFA4-0B1D-4AD5-ABC5-258BAA61E656}" type="parTrans" cxnId="{98D83711-4751-436D-9944-9C8AA3567F8C}">
      <dgm:prSet/>
      <dgm:spPr/>
      <dgm:t>
        <a:bodyPr/>
        <a:lstStyle/>
        <a:p>
          <a:pPr algn="ctr"/>
          <a:endParaRPr lang="nl-NL"/>
        </a:p>
      </dgm:t>
    </dgm:pt>
    <dgm:pt modelId="{89E83B24-B36D-43A5-9E7C-F5C5F08B3777}" type="sibTrans" cxnId="{98D83711-4751-436D-9944-9C8AA3567F8C}">
      <dgm:prSet/>
      <dgm:spPr/>
      <dgm:t>
        <a:bodyPr/>
        <a:lstStyle/>
        <a:p>
          <a:pPr algn="ctr"/>
          <a:endParaRPr lang="nl-NL"/>
        </a:p>
      </dgm:t>
    </dgm:pt>
    <dgm:pt modelId="{5FC79CB8-51AA-4012-8AAC-B1A000410732}" type="pres">
      <dgm:prSet presAssocID="{8CA13A3E-2FB9-49EC-9B0C-2E84DAE2EA1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991D3858-A77B-40C1-8EC1-B0E05DC99047}" type="pres">
      <dgm:prSet presAssocID="{90BB12E8-DBE3-4E22-A938-8027047B6DEB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892E557-A6F8-407D-8615-B037A68E85CE}" type="pres">
      <dgm:prSet presAssocID="{BD326C1D-D3E8-4D33-AF86-C9A0D32A40C8}" presName="spacer" presStyleCnt="0"/>
      <dgm:spPr/>
    </dgm:pt>
    <dgm:pt modelId="{4D33AEC6-0FC6-4C83-8F87-1976BC56FE7C}" type="pres">
      <dgm:prSet presAssocID="{20D35F6E-74D4-42DE-A624-C095B3F1E348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35A4338-BC1D-4D00-AFFD-268580E00F9A}" type="pres">
      <dgm:prSet presAssocID="{CEA41812-BBFE-4C43-BF3E-7D0A66553814}" presName="spacer" presStyleCnt="0"/>
      <dgm:spPr/>
    </dgm:pt>
    <dgm:pt modelId="{CA332FE2-E03D-4D58-BCE7-CAF9C0A1C3DA}" type="pres">
      <dgm:prSet presAssocID="{626E7787-67C8-4122-8224-87E42071B0B3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8060DF5-05BF-4889-B8E0-9C85225732B0}" type="pres">
      <dgm:prSet presAssocID="{5EEF91A0-2E7D-4F36-B95A-5B9237776039}" presName="spacer" presStyleCnt="0"/>
      <dgm:spPr/>
    </dgm:pt>
    <dgm:pt modelId="{5B802B0C-B132-4342-BCEB-4AFF7E104167}" type="pres">
      <dgm:prSet presAssocID="{1EBBD992-9038-4357-9DC2-FA3C39A08CF8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2AD64A7-0732-4B3D-B4B0-B29B5E158C3C}" type="pres">
      <dgm:prSet presAssocID="{FA855D99-7825-4F05-93B3-0D38972F3E99}" presName="spacer" presStyleCnt="0"/>
      <dgm:spPr/>
    </dgm:pt>
    <dgm:pt modelId="{9AA230A7-85AC-42DE-B3F9-DA7FE6A05A75}" type="pres">
      <dgm:prSet presAssocID="{70F9DD5C-C161-42F7-A207-EBF0731F07E0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F7F4778-A18B-4EF2-9F95-7D9838B64AF0}" type="pres">
      <dgm:prSet presAssocID="{A6066F5C-7165-4A2A-87DA-E958AC5FEC61}" presName="spacer" presStyleCnt="0"/>
      <dgm:spPr/>
    </dgm:pt>
    <dgm:pt modelId="{6D4F16B2-9F4A-4E7B-9953-EA9FF6601275}" type="pres">
      <dgm:prSet presAssocID="{A070DF31-8EE2-4642-B011-240FFE81DB7A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D446431-E101-4D2D-86B6-A5AC4E7A787F}" type="presOf" srcId="{626E7787-67C8-4122-8224-87E42071B0B3}" destId="{CA332FE2-E03D-4D58-BCE7-CAF9C0A1C3DA}" srcOrd="0" destOrd="0" presId="urn:microsoft.com/office/officeart/2005/8/layout/vList2"/>
    <dgm:cxn modelId="{ABCF06C3-2C85-4F8C-BC6B-06EB187FDA72}" type="presOf" srcId="{A070DF31-8EE2-4642-B011-240FFE81DB7A}" destId="{6D4F16B2-9F4A-4E7B-9953-EA9FF6601275}" srcOrd="0" destOrd="0" presId="urn:microsoft.com/office/officeart/2005/8/layout/vList2"/>
    <dgm:cxn modelId="{FBCA5EEA-9EC4-42E9-868E-041C24903DC8}" srcId="{8CA13A3E-2FB9-49EC-9B0C-2E84DAE2EA19}" destId="{1EBBD992-9038-4357-9DC2-FA3C39A08CF8}" srcOrd="3" destOrd="0" parTransId="{10024EC2-1CB2-4146-8315-B8E9089F147F}" sibTransId="{FA855D99-7825-4F05-93B3-0D38972F3E99}"/>
    <dgm:cxn modelId="{E4299EE3-27AE-437F-AF4A-14EC63666DAB}" srcId="{8CA13A3E-2FB9-49EC-9B0C-2E84DAE2EA19}" destId="{626E7787-67C8-4122-8224-87E42071B0B3}" srcOrd="2" destOrd="0" parTransId="{C44A7BE4-21BE-4B36-8783-D4867A66A360}" sibTransId="{5EEF91A0-2E7D-4F36-B95A-5B9237776039}"/>
    <dgm:cxn modelId="{14F1571B-3E33-438F-94CB-A0E067485798}" type="presOf" srcId="{1EBBD992-9038-4357-9DC2-FA3C39A08CF8}" destId="{5B802B0C-B132-4342-BCEB-4AFF7E104167}" srcOrd="0" destOrd="0" presId="urn:microsoft.com/office/officeart/2005/8/layout/vList2"/>
    <dgm:cxn modelId="{0A22B1ED-A880-4C1E-86F9-A989060D78AC}" type="presOf" srcId="{70F9DD5C-C161-42F7-A207-EBF0731F07E0}" destId="{9AA230A7-85AC-42DE-B3F9-DA7FE6A05A75}" srcOrd="0" destOrd="0" presId="urn:microsoft.com/office/officeart/2005/8/layout/vList2"/>
    <dgm:cxn modelId="{4222062C-0160-491D-9CF2-95A0C66B413C}" srcId="{8CA13A3E-2FB9-49EC-9B0C-2E84DAE2EA19}" destId="{90BB12E8-DBE3-4E22-A938-8027047B6DEB}" srcOrd="0" destOrd="0" parTransId="{63861CBB-EBF5-4ABE-B41D-70A2E94A2C07}" sibTransId="{BD326C1D-D3E8-4D33-AF86-C9A0D32A40C8}"/>
    <dgm:cxn modelId="{13F119DD-1424-4BCA-B59D-BB2BC3DD7256}" type="presOf" srcId="{20D35F6E-74D4-42DE-A624-C095B3F1E348}" destId="{4D33AEC6-0FC6-4C83-8F87-1976BC56FE7C}" srcOrd="0" destOrd="0" presId="urn:microsoft.com/office/officeart/2005/8/layout/vList2"/>
    <dgm:cxn modelId="{3F6312DD-5975-40DE-988A-708F6BA69AEA}" srcId="{8CA13A3E-2FB9-49EC-9B0C-2E84DAE2EA19}" destId="{20D35F6E-74D4-42DE-A624-C095B3F1E348}" srcOrd="1" destOrd="0" parTransId="{5A7EF997-11F2-4C88-BD81-7CBED077DBF6}" sibTransId="{CEA41812-BBFE-4C43-BF3E-7D0A66553814}"/>
    <dgm:cxn modelId="{98D83711-4751-436D-9944-9C8AA3567F8C}" srcId="{8CA13A3E-2FB9-49EC-9B0C-2E84DAE2EA19}" destId="{A070DF31-8EE2-4642-B011-240FFE81DB7A}" srcOrd="5" destOrd="0" parTransId="{0CF4EFA4-0B1D-4AD5-ABC5-258BAA61E656}" sibTransId="{89E83B24-B36D-43A5-9E7C-F5C5F08B3777}"/>
    <dgm:cxn modelId="{5F95F5D2-B4A2-4083-BF17-8E2EFF6D7174}" srcId="{8CA13A3E-2FB9-49EC-9B0C-2E84DAE2EA19}" destId="{70F9DD5C-C161-42F7-A207-EBF0731F07E0}" srcOrd="4" destOrd="0" parTransId="{AADF208C-DA10-4342-B3BE-11EBE4AEE42B}" sibTransId="{A6066F5C-7165-4A2A-87DA-E958AC5FEC61}"/>
    <dgm:cxn modelId="{115397B3-5908-4A13-8D69-6D6C74B503D3}" type="presOf" srcId="{8CA13A3E-2FB9-49EC-9B0C-2E84DAE2EA19}" destId="{5FC79CB8-51AA-4012-8AAC-B1A000410732}" srcOrd="0" destOrd="0" presId="urn:microsoft.com/office/officeart/2005/8/layout/vList2"/>
    <dgm:cxn modelId="{4E405602-0C51-4D00-8F3A-0D3A6368EF13}" type="presOf" srcId="{90BB12E8-DBE3-4E22-A938-8027047B6DEB}" destId="{991D3858-A77B-40C1-8EC1-B0E05DC99047}" srcOrd="0" destOrd="0" presId="urn:microsoft.com/office/officeart/2005/8/layout/vList2"/>
    <dgm:cxn modelId="{3425CF9B-0840-4E69-861B-85DFB2697ACE}" type="presParOf" srcId="{5FC79CB8-51AA-4012-8AAC-B1A000410732}" destId="{991D3858-A77B-40C1-8EC1-B0E05DC99047}" srcOrd="0" destOrd="0" presId="urn:microsoft.com/office/officeart/2005/8/layout/vList2"/>
    <dgm:cxn modelId="{DF75760E-237C-479F-8299-7EFFD0DE980B}" type="presParOf" srcId="{5FC79CB8-51AA-4012-8AAC-B1A000410732}" destId="{6892E557-A6F8-407D-8615-B037A68E85CE}" srcOrd="1" destOrd="0" presId="urn:microsoft.com/office/officeart/2005/8/layout/vList2"/>
    <dgm:cxn modelId="{DC83B96B-F654-497A-8B6E-36792C6ED95F}" type="presParOf" srcId="{5FC79CB8-51AA-4012-8AAC-B1A000410732}" destId="{4D33AEC6-0FC6-4C83-8F87-1976BC56FE7C}" srcOrd="2" destOrd="0" presId="urn:microsoft.com/office/officeart/2005/8/layout/vList2"/>
    <dgm:cxn modelId="{6164A5FC-CAB3-4460-97C4-377FC3E2E5E3}" type="presParOf" srcId="{5FC79CB8-51AA-4012-8AAC-B1A000410732}" destId="{235A4338-BC1D-4D00-AFFD-268580E00F9A}" srcOrd="3" destOrd="0" presId="urn:microsoft.com/office/officeart/2005/8/layout/vList2"/>
    <dgm:cxn modelId="{E24D0B87-C6CD-4303-9E29-557817D2213D}" type="presParOf" srcId="{5FC79CB8-51AA-4012-8AAC-B1A000410732}" destId="{CA332FE2-E03D-4D58-BCE7-CAF9C0A1C3DA}" srcOrd="4" destOrd="0" presId="urn:microsoft.com/office/officeart/2005/8/layout/vList2"/>
    <dgm:cxn modelId="{BE2C7FF5-5E52-4361-955D-F8A82E76EEB0}" type="presParOf" srcId="{5FC79CB8-51AA-4012-8AAC-B1A000410732}" destId="{A8060DF5-05BF-4889-B8E0-9C85225732B0}" srcOrd="5" destOrd="0" presId="urn:microsoft.com/office/officeart/2005/8/layout/vList2"/>
    <dgm:cxn modelId="{7D341E90-F716-4B31-8E94-4669900D1BB4}" type="presParOf" srcId="{5FC79CB8-51AA-4012-8AAC-B1A000410732}" destId="{5B802B0C-B132-4342-BCEB-4AFF7E104167}" srcOrd="6" destOrd="0" presId="urn:microsoft.com/office/officeart/2005/8/layout/vList2"/>
    <dgm:cxn modelId="{711903B7-8EDA-484F-B25D-D4FF530B7792}" type="presParOf" srcId="{5FC79CB8-51AA-4012-8AAC-B1A000410732}" destId="{C2AD64A7-0732-4B3D-B4B0-B29B5E158C3C}" srcOrd="7" destOrd="0" presId="urn:microsoft.com/office/officeart/2005/8/layout/vList2"/>
    <dgm:cxn modelId="{C70D5DA1-5F96-4BC0-B2D7-1446DA9357A4}" type="presParOf" srcId="{5FC79CB8-51AA-4012-8AAC-B1A000410732}" destId="{9AA230A7-85AC-42DE-B3F9-DA7FE6A05A75}" srcOrd="8" destOrd="0" presId="urn:microsoft.com/office/officeart/2005/8/layout/vList2"/>
    <dgm:cxn modelId="{C8EAFC64-473B-4218-A39A-EBE23964CCB3}" type="presParOf" srcId="{5FC79CB8-51AA-4012-8AAC-B1A000410732}" destId="{5F7F4778-A18B-4EF2-9F95-7D9838B64AF0}" srcOrd="9" destOrd="0" presId="urn:microsoft.com/office/officeart/2005/8/layout/vList2"/>
    <dgm:cxn modelId="{C4B028FE-9E3C-4060-A8AD-833E35F686A1}" type="presParOf" srcId="{5FC79CB8-51AA-4012-8AAC-B1A000410732}" destId="{6D4F16B2-9F4A-4E7B-9953-EA9FF6601275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D79E1C67-41CD-493B-A19E-4E4483A5841E}" type="doc">
      <dgm:prSet loTypeId="urn:microsoft.com/office/officeart/2005/8/layout/vList2" loCatId="list" qsTypeId="urn:microsoft.com/office/officeart/2005/8/quickstyle/simple5" qsCatId="simple" csTypeId="urn:microsoft.com/office/officeart/2005/8/colors/accent3_4" csCatId="accent3" phldr="1"/>
      <dgm:spPr/>
      <dgm:t>
        <a:bodyPr/>
        <a:lstStyle/>
        <a:p>
          <a:endParaRPr lang="nl-NL"/>
        </a:p>
      </dgm:t>
    </dgm:pt>
    <dgm:pt modelId="{DDCCAEFB-F4C8-46B1-8A0A-88C09034410B}">
      <dgm:prSet/>
      <dgm:spPr/>
      <dgm:t>
        <a:bodyPr/>
        <a:lstStyle/>
        <a:p>
          <a:pPr algn="ctr" rtl="0"/>
          <a:r>
            <a:rPr lang="nl-NL" dirty="0" smtClean="0"/>
            <a:t>Thema </a:t>
          </a:r>
          <a:r>
            <a:rPr lang="nl-NL" dirty="0" smtClean="0"/>
            <a:t>3 Regeling en waarneming</a:t>
          </a:r>
          <a:endParaRPr lang="nl-NL" dirty="0"/>
        </a:p>
      </dgm:t>
    </dgm:pt>
    <dgm:pt modelId="{60A8BE40-3748-4BB8-990B-6C8997EC0DD3}" type="parTrans" cxnId="{1629CBB4-2F82-49CB-B3B0-62E49056C8B9}">
      <dgm:prSet/>
      <dgm:spPr/>
      <dgm:t>
        <a:bodyPr/>
        <a:lstStyle/>
        <a:p>
          <a:endParaRPr lang="nl-NL"/>
        </a:p>
      </dgm:t>
    </dgm:pt>
    <dgm:pt modelId="{E49FE940-BFF0-4C75-89E7-95DA0621E1DE}" type="sibTrans" cxnId="{1629CBB4-2F82-49CB-B3B0-62E49056C8B9}">
      <dgm:prSet/>
      <dgm:spPr/>
      <dgm:t>
        <a:bodyPr/>
        <a:lstStyle/>
        <a:p>
          <a:endParaRPr lang="nl-NL"/>
        </a:p>
      </dgm:t>
    </dgm:pt>
    <dgm:pt modelId="{8BB978E0-32C7-4DAE-96B8-95299DA26D87}" type="pres">
      <dgm:prSet presAssocID="{D79E1C67-41CD-493B-A19E-4E4483A5841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DEDFFD40-66F0-4B9C-98C2-F9A398B31166}" type="pres">
      <dgm:prSet presAssocID="{DDCCAEFB-F4C8-46B1-8A0A-88C09034410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B43EB9A-E470-405E-8F3A-75C381A378D3}" type="presOf" srcId="{DDCCAEFB-F4C8-46B1-8A0A-88C09034410B}" destId="{DEDFFD40-66F0-4B9C-98C2-F9A398B31166}" srcOrd="0" destOrd="0" presId="urn:microsoft.com/office/officeart/2005/8/layout/vList2"/>
    <dgm:cxn modelId="{1BC04C7D-47C2-42F8-A19B-404299703121}" type="presOf" srcId="{D79E1C67-41CD-493B-A19E-4E4483A5841E}" destId="{8BB978E0-32C7-4DAE-96B8-95299DA26D87}" srcOrd="0" destOrd="0" presId="urn:microsoft.com/office/officeart/2005/8/layout/vList2"/>
    <dgm:cxn modelId="{1629CBB4-2F82-49CB-B3B0-62E49056C8B9}" srcId="{D79E1C67-41CD-493B-A19E-4E4483A5841E}" destId="{DDCCAEFB-F4C8-46B1-8A0A-88C09034410B}" srcOrd="0" destOrd="0" parTransId="{60A8BE40-3748-4BB8-990B-6C8997EC0DD3}" sibTransId="{E49FE940-BFF0-4C75-89E7-95DA0621E1DE}"/>
    <dgm:cxn modelId="{A74835C5-2ADF-4EFB-B933-0D5A3D11FC19}" type="presParOf" srcId="{8BB978E0-32C7-4DAE-96B8-95299DA26D87}" destId="{DEDFFD40-66F0-4B9C-98C2-F9A398B3116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B57B15B-5ECD-4BEF-8DAB-88155A72E269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A3665D57-2B63-40B0-A84D-0DCCFDAD0C15}">
      <dgm:prSet/>
      <dgm:spPr/>
      <dgm:t>
        <a:bodyPr/>
        <a:lstStyle/>
        <a:p>
          <a:pPr algn="ctr" rtl="0"/>
          <a:r>
            <a:rPr lang="nl-NL" dirty="0" smtClean="0"/>
            <a:t>Par. 31.2 Zenuwcellen en 31.4 Zenuwstelsel </a:t>
          </a:r>
          <a:endParaRPr lang="nl-NL" dirty="0"/>
        </a:p>
      </dgm:t>
    </dgm:pt>
    <dgm:pt modelId="{52345CC7-9FB4-4150-9B4D-30CA0467412A}" type="parTrans" cxnId="{887989C5-AD34-484E-8796-D4563D018B45}">
      <dgm:prSet/>
      <dgm:spPr/>
      <dgm:t>
        <a:bodyPr/>
        <a:lstStyle/>
        <a:p>
          <a:endParaRPr lang="nl-NL"/>
        </a:p>
      </dgm:t>
    </dgm:pt>
    <dgm:pt modelId="{E7C274ED-E08F-4C13-976F-05842927043A}" type="sibTrans" cxnId="{887989C5-AD34-484E-8796-D4563D018B45}">
      <dgm:prSet/>
      <dgm:spPr/>
      <dgm:t>
        <a:bodyPr/>
        <a:lstStyle/>
        <a:p>
          <a:endParaRPr lang="nl-NL"/>
        </a:p>
      </dgm:t>
    </dgm:pt>
    <dgm:pt modelId="{6566DD22-B0F3-488C-87C5-192D0474C96D}" type="pres">
      <dgm:prSet presAssocID="{2B57B15B-5ECD-4BEF-8DAB-88155A72E26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D822100-C4E8-46E4-B3DB-6EE173E0684F}" type="pres">
      <dgm:prSet presAssocID="{A3665D57-2B63-40B0-A84D-0DCCFDAD0C1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9EE3EA22-1FF6-4E99-802C-53B938C3D653}" type="presOf" srcId="{2B57B15B-5ECD-4BEF-8DAB-88155A72E269}" destId="{6566DD22-B0F3-488C-87C5-192D0474C96D}" srcOrd="0" destOrd="0" presId="urn:microsoft.com/office/officeart/2005/8/layout/vList2"/>
    <dgm:cxn modelId="{887989C5-AD34-484E-8796-D4563D018B45}" srcId="{2B57B15B-5ECD-4BEF-8DAB-88155A72E269}" destId="{A3665D57-2B63-40B0-A84D-0DCCFDAD0C15}" srcOrd="0" destOrd="0" parTransId="{52345CC7-9FB4-4150-9B4D-30CA0467412A}" sibTransId="{E7C274ED-E08F-4C13-976F-05842927043A}"/>
    <dgm:cxn modelId="{7BD2163D-61B2-4246-9C8B-CEB6000147E9}" type="presOf" srcId="{A3665D57-2B63-40B0-A84D-0DCCFDAD0C15}" destId="{0D822100-C4E8-46E4-B3DB-6EE173E0684F}" srcOrd="0" destOrd="0" presId="urn:microsoft.com/office/officeart/2005/8/layout/vList2"/>
    <dgm:cxn modelId="{09931D04-2E1C-4CC2-AACE-9BFCBB3A01B0}" type="presParOf" srcId="{6566DD22-B0F3-488C-87C5-192D0474C96D}" destId="{0D822100-C4E8-46E4-B3DB-6EE173E0684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17841FAE-A92D-4C74-B9EC-7A94BCF61BB5}" type="doc">
      <dgm:prSet loTypeId="urn:microsoft.com/office/officeart/2005/8/layout/vList2" loCatId="list" qsTypeId="urn:microsoft.com/office/officeart/2005/8/quickstyle/simple3" qsCatId="simple" csTypeId="urn:microsoft.com/office/officeart/2005/8/colors/accent3_4" csCatId="accent3" phldr="1"/>
      <dgm:spPr/>
      <dgm:t>
        <a:bodyPr/>
        <a:lstStyle/>
        <a:p>
          <a:endParaRPr lang="nl-NL"/>
        </a:p>
      </dgm:t>
    </dgm:pt>
    <dgm:pt modelId="{D40D3E58-610A-4AE8-91B1-00A7BDD53A94}">
      <dgm:prSet/>
      <dgm:spPr/>
      <dgm:t>
        <a:bodyPr/>
        <a:lstStyle/>
        <a:p>
          <a:pPr algn="ctr" rtl="0"/>
          <a:r>
            <a:rPr lang="nl-NL" dirty="0" smtClean="0"/>
            <a:t>Het </a:t>
          </a:r>
          <a:r>
            <a:rPr lang="nl-NL" dirty="0" smtClean="0"/>
            <a:t>autonome zenuwstelsel</a:t>
          </a:r>
          <a:endParaRPr lang="nl-NL" dirty="0"/>
        </a:p>
      </dgm:t>
    </dgm:pt>
    <dgm:pt modelId="{070E0E1D-549E-4A5C-9A68-6E7B0B5A5FC6}" type="parTrans" cxnId="{025FA529-2A0D-4C11-B38B-9A956EE6B86E}">
      <dgm:prSet/>
      <dgm:spPr/>
      <dgm:t>
        <a:bodyPr/>
        <a:lstStyle/>
        <a:p>
          <a:endParaRPr lang="nl-NL"/>
        </a:p>
      </dgm:t>
    </dgm:pt>
    <dgm:pt modelId="{6356A3DC-EE83-4149-BD2C-AF132010C9AF}" type="sibTrans" cxnId="{025FA529-2A0D-4C11-B38B-9A956EE6B86E}">
      <dgm:prSet/>
      <dgm:spPr/>
      <dgm:t>
        <a:bodyPr/>
        <a:lstStyle/>
        <a:p>
          <a:endParaRPr lang="nl-NL"/>
        </a:p>
      </dgm:t>
    </dgm:pt>
    <dgm:pt modelId="{E196F241-D106-42D5-B28C-5A91136A5E7C}" type="pres">
      <dgm:prSet presAssocID="{17841FAE-A92D-4C74-B9EC-7A94BCF61BB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4F481E4D-D8ED-4943-8E26-05B22C2EC9BA}" type="pres">
      <dgm:prSet presAssocID="{D40D3E58-610A-4AE8-91B1-00A7BDD53A94}" presName="parentText" presStyleLbl="node1" presStyleIdx="0" presStyleCnt="1" custScaleX="100000" custScaleY="53328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B0332077-4EE2-410C-9DA0-A0B02A67CA95}" type="presOf" srcId="{17841FAE-A92D-4C74-B9EC-7A94BCF61BB5}" destId="{E196F241-D106-42D5-B28C-5A91136A5E7C}" srcOrd="0" destOrd="0" presId="urn:microsoft.com/office/officeart/2005/8/layout/vList2"/>
    <dgm:cxn modelId="{07CC9A5C-D65B-4C22-994F-85548176A650}" type="presOf" srcId="{D40D3E58-610A-4AE8-91B1-00A7BDD53A94}" destId="{4F481E4D-D8ED-4943-8E26-05B22C2EC9BA}" srcOrd="0" destOrd="0" presId="urn:microsoft.com/office/officeart/2005/8/layout/vList2"/>
    <dgm:cxn modelId="{025FA529-2A0D-4C11-B38B-9A956EE6B86E}" srcId="{17841FAE-A92D-4C74-B9EC-7A94BCF61BB5}" destId="{D40D3E58-610A-4AE8-91B1-00A7BDD53A94}" srcOrd="0" destOrd="0" parTransId="{070E0E1D-549E-4A5C-9A68-6E7B0B5A5FC6}" sibTransId="{6356A3DC-EE83-4149-BD2C-AF132010C9AF}"/>
    <dgm:cxn modelId="{AF3A1649-F28F-453E-BF22-BE2E6D261085}" type="presParOf" srcId="{E196F241-D106-42D5-B28C-5A91136A5E7C}" destId="{4F481E4D-D8ED-4943-8E26-05B22C2EC9B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C755C87D-98D8-4528-B400-BFDD8D6C4229}" type="doc">
      <dgm:prSet loTypeId="urn:microsoft.com/office/officeart/2005/8/layout/vList2" loCatId="list" qsTypeId="urn:microsoft.com/office/officeart/2005/8/quickstyle/simple5" qsCatId="simple" csTypeId="urn:microsoft.com/office/officeart/2005/8/colors/accent3_4" csCatId="accent3"/>
      <dgm:spPr/>
      <dgm:t>
        <a:bodyPr/>
        <a:lstStyle/>
        <a:p>
          <a:endParaRPr lang="nl-NL"/>
        </a:p>
      </dgm:t>
    </dgm:pt>
    <dgm:pt modelId="{82A091DD-F6A3-49AE-8081-2FE6051FA168}">
      <dgm:prSet/>
      <dgm:spPr/>
      <dgm:t>
        <a:bodyPr/>
        <a:lstStyle/>
        <a:p>
          <a:pPr algn="ctr" rtl="0"/>
          <a:r>
            <a:rPr lang="nl-NL" dirty="0" smtClean="0"/>
            <a:t>Indeling zenuwstelsel</a:t>
          </a:r>
          <a:endParaRPr lang="nl-NL" dirty="0"/>
        </a:p>
      </dgm:t>
    </dgm:pt>
    <dgm:pt modelId="{F3E83384-C499-42C9-9FD2-2334A4D24E78}" type="parTrans" cxnId="{39B7B6E7-133E-4899-961D-C2E3280F30E9}">
      <dgm:prSet/>
      <dgm:spPr/>
      <dgm:t>
        <a:bodyPr/>
        <a:lstStyle/>
        <a:p>
          <a:endParaRPr lang="nl-NL"/>
        </a:p>
      </dgm:t>
    </dgm:pt>
    <dgm:pt modelId="{1049F649-1906-4021-9A62-EA3E118FF4D5}" type="sibTrans" cxnId="{39B7B6E7-133E-4899-961D-C2E3280F30E9}">
      <dgm:prSet/>
      <dgm:spPr/>
      <dgm:t>
        <a:bodyPr/>
        <a:lstStyle/>
        <a:p>
          <a:endParaRPr lang="nl-NL"/>
        </a:p>
      </dgm:t>
    </dgm:pt>
    <dgm:pt modelId="{AF3B848D-BA72-4E4F-86DA-15404509D9BC}" type="pres">
      <dgm:prSet presAssocID="{C755C87D-98D8-4528-B400-BFDD8D6C422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224D9254-BC79-49DF-8346-5209D1E84676}" type="pres">
      <dgm:prSet presAssocID="{82A091DD-F6A3-49AE-8081-2FE6051FA16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39B7B6E7-133E-4899-961D-C2E3280F30E9}" srcId="{C755C87D-98D8-4528-B400-BFDD8D6C4229}" destId="{82A091DD-F6A3-49AE-8081-2FE6051FA168}" srcOrd="0" destOrd="0" parTransId="{F3E83384-C499-42C9-9FD2-2334A4D24E78}" sibTransId="{1049F649-1906-4021-9A62-EA3E118FF4D5}"/>
    <dgm:cxn modelId="{8132CB84-DBC8-42E8-B225-D919958D1709}" type="presOf" srcId="{82A091DD-F6A3-49AE-8081-2FE6051FA168}" destId="{224D9254-BC79-49DF-8346-5209D1E84676}" srcOrd="0" destOrd="0" presId="urn:microsoft.com/office/officeart/2005/8/layout/vList2"/>
    <dgm:cxn modelId="{FF0E6E4A-922C-4A63-9532-04FA902B55A6}" type="presOf" srcId="{C755C87D-98D8-4528-B400-BFDD8D6C4229}" destId="{AF3B848D-BA72-4E4F-86DA-15404509D9BC}" srcOrd="0" destOrd="0" presId="urn:microsoft.com/office/officeart/2005/8/layout/vList2"/>
    <dgm:cxn modelId="{01BAF0B2-D5B7-4692-8C3B-C18B96AB80F8}" type="presParOf" srcId="{AF3B848D-BA72-4E4F-86DA-15404509D9BC}" destId="{224D9254-BC79-49DF-8346-5209D1E8467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5C66E8B8-0F6F-41BA-9CE0-425F8011BE14}" type="doc">
      <dgm:prSet loTypeId="urn:microsoft.com/office/officeart/2005/8/layout/vList2" loCatId="list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nl-NL"/>
        </a:p>
      </dgm:t>
    </dgm:pt>
    <dgm:pt modelId="{BD57DD99-7A1F-47C4-8583-C0B4F44FE691}">
      <dgm:prSet/>
      <dgm:spPr/>
      <dgm:t>
        <a:bodyPr/>
        <a:lstStyle/>
        <a:p>
          <a:pPr algn="ctr" rtl="0"/>
          <a:r>
            <a:rPr lang="nl-NL" dirty="0" smtClean="0"/>
            <a:t>Indeling op basis van </a:t>
          </a:r>
          <a:r>
            <a:rPr lang="nl-NL" b="1" u="sng" dirty="0" smtClean="0"/>
            <a:t>bouw</a:t>
          </a:r>
          <a:r>
            <a:rPr lang="nl-NL" dirty="0" smtClean="0"/>
            <a:t>: centraal – perifeer zenuwstelsel </a:t>
          </a:r>
          <a:endParaRPr lang="nl-NL" dirty="0"/>
        </a:p>
      </dgm:t>
    </dgm:pt>
    <dgm:pt modelId="{74B753F3-D6EE-4870-BAA4-59B836A5F08D}" type="parTrans" cxnId="{9F6F24EA-29EA-479E-BC63-713FC86EE0F1}">
      <dgm:prSet/>
      <dgm:spPr/>
      <dgm:t>
        <a:bodyPr/>
        <a:lstStyle/>
        <a:p>
          <a:pPr algn="ctr"/>
          <a:endParaRPr lang="nl-NL"/>
        </a:p>
      </dgm:t>
    </dgm:pt>
    <dgm:pt modelId="{6EBC3522-C145-4DB9-A933-72A92C5066A1}" type="sibTrans" cxnId="{9F6F24EA-29EA-479E-BC63-713FC86EE0F1}">
      <dgm:prSet/>
      <dgm:spPr/>
      <dgm:t>
        <a:bodyPr/>
        <a:lstStyle/>
        <a:p>
          <a:pPr algn="ctr"/>
          <a:endParaRPr lang="nl-NL"/>
        </a:p>
      </dgm:t>
    </dgm:pt>
    <dgm:pt modelId="{712C8D77-D7DA-4642-B61A-C8FE755C3450}">
      <dgm:prSet/>
      <dgm:spPr/>
      <dgm:t>
        <a:bodyPr/>
        <a:lstStyle/>
        <a:p>
          <a:pPr algn="ctr" rtl="0"/>
          <a:r>
            <a:rPr lang="nl-NL" dirty="0" smtClean="0"/>
            <a:t>Indeling op basis van </a:t>
          </a:r>
          <a:r>
            <a:rPr lang="nl-NL" b="1" u="sng" dirty="0" smtClean="0"/>
            <a:t>functie</a:t>
          </a:r>
          <a:r>
            <a:rPr lang="nl-NL" dirty="0" smtClean="0"/>
            <a:t>: animaal – autonoom zenuwstelsel</a:t>
          </a:r>
          <a:endParaRPr lang="nl-NL" dirty="0"/>
        </a:p>
      </dgm:t>
    </dgm:pt>
    <dgm:pt modelId="{38C124D1-4224-4C12-9D7E-BD0EBA21D947}" type="parTrans" cxnId="{D44FC0B7-F781-4483-88FF-6BBB9BE90D23}">
      <dgm:prSet/>
      <dgm:spPr/>
      <dgm:t>
        <a:bodyPr/>
        <a:lstStyle/>
        <a:p>
          <a:pPr algn="ctr"/>
          <a:endParaRPr lang="nl-NL"/>
        </a:p>
      </dgm:t>
    </dgm:pt>
    <dgm:pt modelId="{6441D05C-1881-41AE-A9BC-4384ACD56262}" type="sibTrans" cxnId="{D44FC0B7-F781-4483-88FF-6BBB9BE90D23}">
      <dgm:prSet/>
      <dgm:spPr/>
      <dgm:t>
        <a:bodyPr/>
        <a:lstStyle/>
        <a:p>
          <a:pPr algn="ctr"/>
          <a:endParaRPr lang="nl-NL"/>
        </a:p>
      </dgm:t>
    </dgm:pt>
    <dgm:pt modelId="{4FFB7929-4054-4103-A0F2-1EFB569790FE}">
      <dgm:prSet/>
      <dgm:spPr/>
      <dgm:t>
        <a:bodyPr/>
        <a:lstStyle/>
        <a:p>
          <a:pPr algn="ctr" rtl="0"/>
          <a:r>
            <a:rPr lang="nl-NL" b="1" dirty="0" smtClean="0"/>
            <a:t>Animaal zenuwstelsel</a:t>
          </a:r>
          <a:r>
            <a:rPr lang="nl-NL" dirty="0" smtClean="0"/>
            <a:t>: bewuste reacties en reflexen (zintuigen + skeletspieren)</a:t>
          </a:r>
          <a:endParaRPr lang="nl-NL" dirty="0"/>
        </a:p>
      </dgm:t>
    </dgm:pt>
    <dgm:pt modelId="{1595A675-5277-4704-A6F8-9A29A4F66606}" type="parTrans" cxnId="{85ECCB39-7AE3-4DC3-A92C-129F28E62C66}">
      <dgm:prSet/>
      <dgm:spPr/>
      <dgm:t>
        <a:bodyPr/>
        <a:lstStyle/>
        <a:p>
          <a:pPr algn="ctr"/>
          <a:endParaRPr lang="nl-NL"/>
        </a:p>
      </dgm:t>
    </dgm:pt>
    <dgm:pt modelId="{1E82DD9E-D457-4A10-AE92-02EBA21E28C6}" type="sibTrans" cxnId="{85ECCB39-7AE3-4DC3-A92C-129F28E62C66}">
      <dgm:prSet/>
      <dgm:spPr/>
      <dgm:t>
        <a:bodyPr/>
        <a:lstStyle/>
        <a:p>
          <a:pPr algn="ctr"/>
          <a:endParaRPr lang="nl-NL"/>
        </a:p>
      </dgm:t>
    </dgm:pt>
    <dgm:pt modelId="{BC505EF6-13A6-463C-B759-B6E28DC99FDA}">
      <dgm:prSet/>
      <dgm:spPr/>
      <dgm:t>
        <a:bodyPr/>
        <a:lstStyle/>
        <a:p>
          <a:pPr algn="ctr" rtl="0"/>
          <a:r>
            <a:rPr lang="nl-NL" b="1" u="sng" dirty="0" smtClean="0"/>
            <a:t>Autonoom</a:t>
          </a:r>
          <a:r>
            <a:rPr lang="nl-NL" dirty="0" smtClean="0"/>
            <a:t> of </a:t>
          </a:r>
          <a:r>
            <a:rPr lang="nl-NL" b="1" u="sng" dirty="0" smtClean="0"/>
            <a:t>vegetatief zenuwstelsel</a:t>
          </a:r>
          <a:r>
            <a:rPr lang="nl-NL" dirty="0" smtClean="0"/>
            <a:t>: regeling van inwendige organen zonder invloed van de wil</a:t>
          </a:r>
          <a:endParaRPr lang="nl-NL" dirty="0"/>
        </a:p>
      </dgm:t>
    </dgm:pt>
    <dgm:pt modelId="{08F5054A-4ED0-49BB-BEE8-BE53AC6E4016}" type="parTrans" cxnId="{7A0FF514-D6CA-488A-BD66-644F38C1DBF7}">
      <dgm:prSet/>
      <dgm:spPr/>
      <dgm:t>
        <a:bodyPr/>
        <a:lstStyle/>
        <a:p>
          <a:pPr algn="ctr"/>
          <a:endParaRPr lang="nl-NL"/>
        </a:p>
      </dgm:t>
    </dgm:pt>
    <dgm:pt modelId="{34B723A2-E0BF-4B3B-894E-34ACE731C292}" type="sibTrans" cxnId="{7A0FF514-D6CA-488A-BD66-644F38C1DBF7}">
      <dgm:prSet/>
      <dgm:spPr/>
      <dgm:t>
        <a:bodyPr/>
        <a:lstStyle/>
        <a:p>
          <a:pPr algn="ctr"/>
          <a:endParaRPr lang="nl-NL"/>
        </a:p>
      </dgm:t>
    </dgm:pt>
    <dgm:pt modelId="{AD72ED5A-1D5B-44D6-BCA8-989F661E0383}">
      <dgm:prSet/>
      <dgm:spPr/>
      <dgm:t>
        <a:bodyPr/>
        <a:lstStyle/>
        <a:p>
          <a:pPr algn="ctr" rtl="0"/>
          <a:r>
            <a:rPr lang="nl-NL" dirty="0" smtClean="0"/>
            <a:t>Autonoom zenuwstelsel werkt nauw samen met </a:t>
          </a:r>
          <a:r>
            <a:rPr lang="nl-NL" b="1" u="sng" dirty="0" smtClean="0"/>
            <a:t>hormoonstelsel</a:t>
          </a:r>
          <a:r>
            <a:rPr lang="nl-NL" b="0" u="none" dirty="0" smtClean="0"/>
            <a:t>                = Thema 38</a:t>
          </a:r>
          <a:endParaRPr lang="nl-NL" b="1" u="sng" dirty="0"/>
        </a:p>
      </dgm:t>
    </dgm:pt>
    <dgm:pt modelId="{437714EB-3F1F-48D0-98E3-9CB5669B541B}" type="parTrans" cxnId="{45D4AD4C-11F5-4699-80D8-D9D90FBFE5D3}">
      <dgm:prSet/>
      <dgm:spPr/>
      <dgm:t>
        <a:bodyPr/>
        <a:lstStyle/>
        <a:p>
          <a:pPr algn="ctr"/>
          <a:endParaRPr lang="nl-NL"/>
        </a:p>
      </dgm:t>
    </dgm:pt>
    <dgm:pt modelId="{B46659D1-6223-4649-B3DC-E60BEBF6B0AF}" type="sibTrans" cxnId="{45D4AD4C-11F5-4699-80D8-D9D90FBFE5D3}">
      <dgm:prSet/>
      <dgm:spPr/>
      <dgm:t>
        <a:bodyPr/>
        <a:lstStyle/>
        <a:p>
          <a:pPr algn="ctr"/>
          <a:endParaRPr lang="nl-NL"/>
        </a:p>
      </dgm:t>
    </dgm:pt>
    <dgm:pt modelId="{8E0671D3-4016-4DC2-B6C4-D05165E4926C}" type="pres">
      <dgm:prSet presAssocID="{5C66E8B8-0F6F-41BA-9CE0-425F8011BE1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D2340FA-29BB-4798-B789-4FD1EECAE4E9}" type="pres">
      <dgm:prSet presAssocID="{BD57DD99-7A1F-47C4-8583-C0B4F44FE691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026EA87-DEB3-491F-9C0E-53C145CC4946}" type="pres">
      <dgm:prSet presAssocID="{6EBC3522-C145-4DB9-A933-72A92C5066A1}" presName="spacer" presStyleCnt="0"/>
      <dgm:spPr/>
    </dgm:pt>
    <dgm:pt modelId="{8E67C940-1877-47F0-B7D7-2825A239E2AA}" type="pres">
      <dgm:prSet presAssocID="{712C8D77-D7DA-4642-B61A-C8FE755C3450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764C69F-0A14-4D85-9CC2-C1E4FA40651C}" type="pres">
      <dgm:prSet presAssocID="{6441D05C-1881-41AE-A9BC-4384ACD56262}" presName="spacer" presStyleCnt="0"/>
      <dgm:spPr/>
    </dgm:pt>
    <dgm:pt modelId="{B848818B-F66C-4608-A611-748E1BA0B4C0}" type="pres">
      <dgm:prSet presAssocID="{4FFB7929-4054-4103-A0F2-1EFB569790FE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56B493A-FD40-453D-9255-D5E64ABEB38C}" type="pres">
      <dgm:prSet presAssocID="{1E82DD9E-D457-4A10-AE92-02EBA21E28C6}" presName="spacer" presStyleCnt="0"/>
      <dgm:spPr/>
    </dgm:pt>
    <dgm:pt modelId="{49FD6BB4-96DD-4375-A990-0DE18D2D429A}" type="pres">
      <dgm:prSet presAssocID="{BC505EF6-13A6-463C-B759-B6E28DC99FDA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08749B8-74EE-4FD0-B3DC-1A96C1413A54}" type="pres">
      <dgm:prSet presAssocID="{34B723A2-E0BF-4B3B-894E-34ACE731C292}" presName="spacer" presStyleCnt="0"/>
      <dgm:spPr/>
    </dgm:pt>
    <dgm:pt modelId="{4E2F7554-62AA-4891-A7ED-30273FA6CD50}" type="pres">
      <dgm:prSet presAssocID="{AD72ED5A-1D5B-44D6-BCA8-989F661E0383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B714B9AF-8DCA-4378-9AA8-AB8BBFB8F694}" type="presOf" srcId="{BC505EF6-13A6-463C-B759-B6E28DC99FDA}" destId="{49FD6BB4-96DD-4375-A990-0DE18D2D429A}" srcOrd="0" destOrd="0" presId="urn:microsoft.com/office/officeart/2005/8/layout/vList2"/>
    <dgm:cxn modelId="{85ECCB39-7AE3-4DC3-A92C-129F28E62C66}" srcId="{5C66E8B8-0F6F-41BA-9CE0-425F8011BE14}" destId="{4FFB7929-4054-4103-A0F2-1EFB569790FE}" srcOrd="2" destOrd="0" parTransId="{1595A675-5277-4704-A6F8-9A29A4F66606}" sibTransId="{1E82DD9E-D457-4A10-AE92-02EBA21E28C6}"/>
    <dgm:cxn modelId="{17CBA3E1-1835-4D42-B030-153DBA70E318}" type="presOf" srcId="{AD72ED5A-1D5B-44D6-BCA8-989F661E0383}" destId="{4E2F7554-62AA-4891-A7ED-30273FA6CD50}" srcOrd="0" destOrd="0" presId="urn:microsoft.com/office/officeart/2005/8/layout/vList2"/>
    <dgm:cxn modelId="{BB93518A-FDAC-408D-96B1-A8AA2934A503}" type="presOf" srcId="{712C8D77-D7DA-4642-B61A-C8FE755C3450}" destId="{8E67C940-1877-47F0-B7D7-2825A239E2AA}" srcOrd="0" destOrd="0" presId="urn:microsoft.com/office/officeart/2005/8/layout/vList2"/>
    <dgm:cxn modelId="{90F4413D-3711-4501-82D7-2116479F1353}" type="presOf" srcId="{4FFB7929-4054-4103-A0F2-1EFB569790FE}" destId="{B848818B-F66C-4608-A611-748E1BA0B4C0}" srcOrd="0" destOrd="0" presId="urn:microsoft.com/office/officeart/2005/8/layout/vList2"/>
    <dgm:cxn modelId="{6DCFBFCB-14DC-4939-8AEE-8A11811055A3}" type="presOf" srcId="{BD57DD99-7A1F-47C4-8583-C0B4F44FE691}" destId="{5D2340FA-29BB-4798-B789-4FD1EECAE4E9}" srcOrd="0" destOrd="0" presId="urn:microsoft.com/office/officeart/2005/8/layout/vList2"/>
    <dgm:cxn modelId="{D44FC0B7-F781-4483-88FF-6BBB9BE90D23}" srcId="{5C66E8B8-0F6F-41BA-9CE0-425F8011BE14}" destId="{712C8D77-D7DA-4642-B61A-C8FE755C3450}" srcOrd="1" destOrd="0" parTransId="{38C124D1-4224-4C12-9D7E-BD0EBA21D947}" sibTransId="{6441D05C-1881-41AE-A9BC-4384ACD56262}"/>
    <dgm:cxn modelId="{45D4AD4C-11F5-4699-80D8-D9D90FBFE5D3}" srcId="{5C66E8B8-0F6F-41BA-9CE0-425F8011BE14}" destId="{AD72ED5A-1D5B-44D6-BCA8-989F661E0383}" srcOrd="4" destOrd="0" parTransId="{437714EB-3F1F-48D0-98E3-9CB5669B541B}" sibTransId="{B46659D1-6223-4649-B3DC-E60BEBF6B0AF}"/>
    <dgm:cxn modelId="{7B179404-DCA9-4B8B-AD7B-3EF3F09A0CB7}" type="presOf" srcId="{5C66E8B8-0F6F-41BA-9CE0-425F8011BE14}" destId="{8E0671D3-4016-4DC2-B6C4-D05165E4926C}" srcOrd="0" destOrd="0" presId="urn:microsoft.com/office/officeart/2005/8/layout/vList2"/>
    <dgm:cxn modelId="{7A0FF514-D6CA-488A-BD66-644F38C1DBF7}" srcId="{5C66E8B8-0F6F-41BA-9CE0-425F8011BE14}" destId="{BC505EF6-13A6-463C-B759-B6E28DC99FDA}" srcOrd="3" destOrd="0" parTransId="{08F5054A-4ED0-49BB-BEE8-BE53AC6E4016}" sibTransId="{34B723A2-E0BF-4B3B-894E-34ACE731C292}"/>
    <dgm:cxn modelId="{9F6F24EA-29EA-479E-BC63-713FC86EE0F1}" srcId="{5C66E8B8-0F6F-41BA-9CE0-425F8011BE14}" destId="{BD57DD99-7A1F-47C4-8583-C0B4F44FE691}" srcOrd="0" destOrd="0" parTransId="{74B753F3-D6EE-4870-BAA4-59B836A5F08D}" sibTransId="{6EBC3522-C145-4DB9-A933-72A92C5066A1}"/>
    <dgm:cxn modelId="{68DF554C-5B60-4365-8D20-1D97E936324B}" type="presParOf" srcId="{8E0671D3-4016-4DC2-B6C4-D05165E4926C}" destId="{5D2340FA-29BB-4798-B789-4FD1EECAE4E9}" srcOrd="0" destOrd="0" presId="urn:microsoft.com/office/officeart/2005/8/layout/vList2"/>
    <dgm:cxn modelId="{770D8F53-09DC-4D1A-A76F-06CAA865C1DF}" type="presParOf" srcId="{8E0671D3-4016-4DC2-B6C4-D05165E4926C}" destId="{9026EA87-DEB3-491F-9C0E-53C145CC4946}" srcOrd="1" destOrd="0" presId="urn:microsoft.com/office/officeart/2005/8/layout/vList2"/>
    <dgm:cxn modelId="{52E82D4B-82A9-4789-A73F-E23C365F9136}" type="presParOf" srcId="{8E0671D3-4016-4DC2-B6C4-D05165E4926C}" destId="{8E67C940-1877-47F0-B7D7-2825A239E2AA}" srcOrd="2" destOrd="0" presId="urn:microsoft.com/office/officeart/2005/8/layout/vList2"/>
    <dgm:cxn modelId="{3C5AF20D-1F78-466D-8B38-05B35ECF9CB3}" type="presParOf" srcId="{8E0671D3-4016-4DC2-B6C4-D05165E4926C}" destId="{9764C69F-0A14-4D85-9CC2-C1E4FA40651C}" srcOrd="3" destOrd="0" presId="urn:microsoft.com/office/officeart/2005/8/layout/vList2"/>
    <dgm:cxn modelId="{5967500E-606D-4909-8E6B-BDF509C30ABE}" type="presParOf" srcId="{8E0671D3-4016-4DC2-B6C4-D05165E4926C}" destId="{B848818B-F66C-4608-A611-748E1BA0B4C0}" srcOrd="4" destOrd="0" presId="urn:microsoft.com/office/officeart/2005/8/layout/vList2"/>
    <dgm:cxn modelId="{2538A4C2-A8A0-410D-9B18-AF3E184489C6}" type="presParOf" srcId="{8E0671D3-4016-4DC2-B6C4-D05165E4926C}" destId="{F56B493A-FD40-453D-9255-D5E64ABEB38C}" srcOrd="5" destOrd="0" presId="urn:microsoft.com/office/officeart/2005/8/layout/vList2"/>
    <dgm:cxn modelId="{942C9DB0-5A85-410B-BBB4-FB29ECDEC1D5}" type="presParOf" srcId="{8E0671D3-4016-4DC2-B6C4-D05165E4926C}" destId="{49FD6BB4-96DD-4375-A990-0DE18D2D429A}" srcOrd="6" destOrd="0" presId="urn:microsoft.com/office/officeart/2005/8/layout/vList2"/>
    <dgm:cxn modelId="{9045A9DF-DC6C-4428-A8A3-02E158A9A353}" type="presParOf" srcId="{8E0671D3-4016-4DC2-B6C4-D05165E4926C}" destId="{C08749B8-74EE-4FD0-B3DC-1A96C1413A54}" srcOrd="7" destOrd="0" presId="urn:microsoft.com/office/officeart/2005/8/layout/vList2"/>
    <dgm:cxn modelId="{CA2714E1-801E-4E7E-8E82-58448B6AEC64}" type="presParOf" srcId="{8E0671D3-4016-4DC2-B6C4-D05165E4926C}" destId="{4E2F7554-62AA-4891-A7ED-30273FA6CD50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3619D3FF-E3A4-4D5F-9D6E-076DA61478CC}" type="doc">
      <dgm:prSet loTypeId="urn:microsoft.com/office/officeart/2005/8/layout/vList2" loCatId="list" qsTypeId="urn:microsoft.com/office/officeart/2005/8/quickstyle/simple5" qsCatId="simple" csTypeId="urn:microsoft.com/office/officeart/2005/8/colors/accent3_4" csCatId="accent3"/>
      <dgm:spPr/>
      <dgm:t>
        <a:bodyPr/>
        <a:lstStyle/>
        <a:p>
          <a:endParaRPr lang="nl-NL"/>
        </a:p>
      </dgm:t>
    </dgm:pt>
    <dgm:pt modelId="{CB3A667A-EFD2-4123-9123-80D923D11E8D}">
      <dgm:prSet/>
      <dgm:spPr/>
      <dgm:t>
        <a:bodyPr/>
        <a:lstStyle/>
        <a:p>
          <a:pPr algn="ctr" rtl="0"/>
          <a:r>
            <a:rPr lang="nl-NL" dirty="0" smtClean="0"/>
            <a:t>Indeling autonome zenuwstelsel</a:t>
          </a:r>
          <a:endParaRPr lang="nl-NL" dirty="0"/>
        </a:p>
      </dgm:t>
    </dgm:pt>
    <dgm:pt modelId="{637A8F04-52C2-40B2-B64A-F3271FF3864A}" type="parTrans" cxnId="{EF97542A-868D-44EB-BE87-3A19B1F8FC2D}">
      <dgm:prSet/>
      <dgm:spPr/>
      <dgm:t>
        <a:bodyPr/>
        <a:lstStyle/>
        <a:p>
          <a:endParaRPr lang="nl-NL"/>
        </a:p>
      </dgm:t>
    </dgm:pt>
    <dgm:pt modelId="{6C644096-31AF-47E4-B853-017691E0F4D7}" type="sibTrans" cxnId="{EF97542A-868D-44EB-BE87-3A19B1F8FC2D}">
      <dgm:prSet/>
      <dgm:spPr/>
      <dgm:t>
        <a:bodyPr/>
        <a:lstStyle/>
        <a:p>
          <a:endParaRPr lang="nl-NL"/>
        </a:p>
      </dgm:t>
    </dgm:pt>
    <dgm:pt modelId="{4EB498B9-3FC0-42E4-90B1-9703950AE127}" type="pres">
      <dgm:prSet presAssocID="{3619D3FF-E3A4-4D5F-9D6E-076DA61478C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8146ABE-F025-4D90-85B0-243227E44642}" type="pres">
      <dgm:prSet presAssocID="{CB3A667A-EFD2-4123-9123-80D923D11E8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F97542A-868D-44EB-BE87-3A19B1F8FC2D}" srcId="{3619D3FF-E3A4-4D5F-9D6E-076DA61478CC}" destId="{CB3A667A-EFD2-4123-9123-80D923D11E8D}" srcOrd="0" destOrd="0" parTransId="{637A8F04-52C2-40B2-B64A-F3271FF3864A}" sibTransId="{6C644096-31AF-47E4-B853-017691E0F4D7}"/>
    <dgm:cxn modelId="{051833CF-2C50-4D32-AB45-2C4B14D047DB}" type="presOf" srcId="{CB3A667A-EFD2-4123-9123-80D923D11E8D}" destId="{F8146ABE-F025-4D90-85B0-243227E44642}" srcOrd="0" destOrd="0" presId="urn:microsoft.com/office/officeart/2005/8/layout/vList2"/>
    <dgm:cxn modelId="{658CBE8A-8937-4C73-B491-FD2FB35C7B24}" type="presOf" srcId="{3619D3FF-E3A4-4D5F-9D6E-076DA61478CC}" destId="{4EB498B9-3FC0-42E4-90B1-9703950AE127}" srcOrd="0" destOrd="0" presId="urn:microsoft.com/office/officeart/2005/8/layout/vList2"/>
    <dgm:cxn modelId="{1B02CB57-BF62-4E48-B4C4-0C7269B6D601}" type="presParOf" srcId="{4EB498B9-3FC0-42E4-90B1-9703950AE127}" destId="{F8146ABE-F025-4D90-85B0-243227E4464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8A70F070-B2BE-4D9C-AEEE-9500A7D56533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319B181E-FE66-498D-B2C9-465F5A172D2F}">
      <dgm:prSet/>
      <dgm:spPr/>
      <dgm:t>
        <a:bodyPr/>
        <a:lstStyle/>
        <a:p>
          <a:pPr algn="l" rtl="0"/>
          <a:r>
            <a:rPr lang="nl-NL" b="1" u="sng" dirty="0" err="1" smtClean="0"/>
            <a:t>Orthosympathische</a:t>
          </a:r>
          <a:r>
            <a:rPr lang="nl-NL" b="1" u="sng" dirty="0" smtClean="0"/>
            <a:t> zenuwstelsel</a:t>
          </a:r>
          <a:r>
            <a:rPr lang="nl-NL" dirty="0" smtClean="0"/>
            <a:t>: invloed op organen zodat lichaam arbeid kan verrichten</a:t>
          </a:r>
          <a:endParaRPr lang="nl-NL" dirty="0"/>
        </a:p>
      </dgm:t>
    </dgm:pt>
    <dgm:pt modelId="{81241052-58ED-4763-868C-E08E5648A564}" type="parTrans" cxnId="{D9364132-AB68-4515-9457-4D23273D0C89}">
      <dgm:prSet/>
      <dgm:spPr/>
      <dgm:t>
        <a:bodyPr/>
        <a:lstStyle/>
        <a:p>
          <a:pPr algn="l"/>
          <a:endParaRPr lang="nl-NL"/>
        </a:p>
      </dgm:t>
    </dgm:pt>
    <dgm:pt modelId="{C5B6FA4D-1A29-407E-80A2-CBD854D654D6}" type="sibTrans" cxnId="{D9364132-AB68-4515-9457-4D23273D0C89}">
      <dgm:prSet/>
      <dgm:spPr/>
      <dgm:t>
        <a:bodyPr/>
        <a:lstStyle/>
        <a:p>
          <a:pPr algn="l"/>
          <a:endParaRPr lang="nl-NL"/>
        </a:p>
      </dgm:t>
    </dgm:pt>
    <dgm:pt modelId="{67B61A34-18EE-4071-A2A3-CF67F016538A}">
      <dgm:prSet/>
      <dgm:spPr/>
      <dgm:t>
        <a:bodyPr/>
        <a:lstStyle/>
        <a:p>
          <a:pPr algn="l" rtl="0"/>
          <a:r>
            <a:rPr lang="nl-NL" dirty="0" smtClean="0"/>
            <a:t>Voor arbeid is energie nodig</a:t>
          </a:r>
          <a:endParaRPr lang="nl-NL" dirty="0"/>
        </a:p>
      </dgm:t>
    </dgm:pt>
    <dgm:pt modelId="{C6F9F04B-B9FE-47CA-AC34-A5251922C591}" type="parTrans" cxnId="{06005AEF-51F1-4FC8-A0CF-C9C2061897AD}">
      <dgm:prSet/>
      <dgm:spPr/>
      <dgm:t>
        <a:bodyPr/>
        <a:lstStyle/>
        <a:p>
          <a:pPr algn="l"/>
          <a:endParaRPr lang="nl-NL"/>
        </a:p>
      </dgm:t>
    </dgm:pt>
    <dgm:pt modelId="{9CB7C307-1D35-42E3-90BD-8BC35AAC0846}" type="sibTrans" cxnId="{06005AEF-51F1-4FC8-A0CF-C9C2061897AD}">
      <dgm:prSet/>
      <dgm:spPr/>
      <dgm:t>
        <a:bodyPr/>
        <a:lstStyle/>
        <a:p>
          <a:pPr algn="l"/>
          <a:endParaRPr lang="nl-NL"/>
        </a:p>
      </dgm:t>
    </dgm:pt>
    <dgm:pt modelId="{6AF39755-5888-464C-BA16-DF84B84DC8A1}">
      <dgm:prSet/>
      <dgm:spPr/>
      <dgm:t>
        <a:bodyPr/>
        <a:lstStyle/>
        <a:p>
          <a:pPr algn="l" rtl="0"/>
          <a:r>
            <a:rPr lang="nl-NL" dirty="0" smtClean="0"/>
            <a:t>Alle processen voor opwekking energie: </a:t>
          </a:r>
          <a:r>
            <a:rPr lang="nl-NL" b="1" u="sng" dirty="0" smtClean="0"/>
            <a:t>dissimilatie</a:t>
          </a:r>
          <a:r>
            <a:rPr lang="nl-NL" dirty="0" smtClean="0"/>
            <a:t> (Voorbeeld: verbranding glucose)</a:t>
          </a:r>
          <a:endParaRPr lang="nl-NL" dirty="0"/>
        </a:p>
      </dgm:t>
    </dgm:pt>
    <dgm:pt modelId="{4B1B4EC7-E705-4C17-B8FF-43AE5AA426EC}" type="parTrans" cxnId="{E2138840-E94E-4FED-A770-8F9A910B0E76}">
      <dgm:prSet/>
      <dgm:spPr/>
      <dgm:t>
        <a:bodyPr/>
        <a:lstStyle/>
        <a:p>
          <a:pPr algn="l"/>
          <a:endParaRPr lang="nl-NL"/>
        </a:p>
      </dgm:t>
    </dgm:pt>
    <dgm:pt modelId="{C353ABEA-2B6E-4945-AD2B-3838C9035A5C}" type="sibTrans" cxnId="{E2138840-E94E-4FED-A770-8F9A910B0E76}">
      <dgm:prSet/>
      <dgm:spPr/>
      <dgm:t>
        <a:bodyPr/>
        <a:lstStyle/>
        <a:p>
          <a:pPr algn="l"/>
          <a:endParaRPr lang="nl-NL"/>
        </a:p>
      </dgm:t>
    </dgm:pt>
    <dgm:pt modelId="{164B551A-AEC8-49EE-9FB9-D3047905F7D5}">
      <dgm:prSet/>
      <dgm:spPr/>
      <dgm:t>
        <a:bodyPr/>
        <a:lstStyle/>
        <a:p>
          <a:pPr algn="l" rtl="0"/>
          <a:r>
            <a:rPr lang="nl-NL" dirty="0" smtClean="0"/>
            <a:t>Voorbeelden van werking </a:t>
          </a:r>
          <a:r>
            <a:rPr lang="nl-NL" dirty="0" err="1" smtClean="0"/>
            <a:t>orthosympathisch</a:t>
          </a:r>
          <a:r>
            <a:rPr lang="nl-NL" dirty="0" smtClean="0"/>
            <a:t> zenuwstelsel: hogere hartslag, snellere ademhaling, verwijding bronchiën (waarom?)</a:t>
          </a:r>
          <a:endParaRPr lang="nl-NL" dirty="0"/>
        </a:p>
      </dgm:t>
    </dgm:pt>
    <dgm:pt modelId="{83BB79C5-9A27-4434-9374-1B5EEC09BFEA}" type="parTrans" cxnId="{E128D01F-8D05-407E-BA52-F78F230C3DEA}">
      <dgm:prSet/>
      <dgm:spPr/>
      <dgm:t>
        <a:bodyPr/>
        <a:lstStyle/>
        <a:p>
          <a:pPr algn="l"/>
          <a:endParaRPr lang="nl-NL"/>
        </a:p>
      </dgm:t>
    </dgm:pt>
    <dgm:pt modelId="{A4A9C02B-4D5F-4887-91A2-EC0EAEDB4880}" type="sibTrans" cxnId="{E128D01F-8D05-407E-BA52-F78F230C3DEA}">
      <dgm:prSet/>
      <dgm:spPr/>
      <dgm:t>
        <a:bodyPr/>
        <a:lstStyle/>
        <a:p>
          <a:pPr algn="l"/>
          <a:endParaRPr lang="nl-NL"/>
        </a:p>
      </dgm:t>
    </dgm:pt>
    <dgm:pt modelId="{61661CAC-6497-4160-9CA7-142AF21E5062}" type="pres">
      <dgm:prSet presAssocID="{8A70F070-B2BE-4D9C-AEEE-9500A7D5653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9E190E0-AABE-4D69-BEC3-04E542AB6A54}" type="pres">
      <dgm:prSet presAssocID="{319B181E-FE66-498D-B2C9-465F5A172D2F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E17165F-A70F-4FA1-8E3E-6665E4A8B76B}" type="pres">
      <dgm:prSet presAssocID="{C5B6FA4D-1A29-407E-80A2-CBD854D654D6}" presName="spacer" presStyleCnt="0"/>
      <dgm:spPr/>
    </dgm:pt>
    <dgm:pt modelId="{F6E767F6-0415-4EF0-8480-FB67547983AD}" type="pres">
      <dgm:prSet presAssocID="{67B61A34-18EE-4071-A2A3-CF67F016538A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247CCC7-74D2-44C5-88F2-B73CA0A1F73C}" type="pres">
      <dgm:prSet presAssocID="{9CB7C307-1D35-42E3-90BD-8BC35AAC0846}" presName="spacer" presStyleCnt="0"/>
      <dgm:spPr/>
    </dgm:pt>
    <dgm:pt modelId="{6F81DC5E-FA0F-4D46-A460-09E07A656C79}" type="pres">
      <dgm:prSet presAssocID="{6AF39755-5888-464C-BA16-DF84B84DC8A1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D1111C5-043F-4AF2-B47E-1F81BD1B3190}" type="pres">
      <dgm:prSet presAssocID="{C353ABEA-2B6E-4945-AD2B-3838C9035A5C}" presName="spacer" presStyleCnt="0"/>
      <dgm:spPr/>
    </dgm:pt>
    <dgm:pt modelId="{E888AE9A-00A5-4ED4-9AD0-6288A3D8BF83}" type="pres">
      <dgm:prSet presAssocID="{164B551A-AEC8-49EE-9FB9-D3047905F7D5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16A51E12-B81B-4AB8-AE5B-AFE0C1EB2B71}" type="presOf" srcId="{164B551A-AEC8-49EE-9FB9-D3047905F7D5}" destId="{E888AE9A-00A5-4ED4-9AD0-6288A3D8BF83}" srcOrd="0" destOrd="0" presId="urn:microsoft.com/office/officeart/2005/8/layout/vList2"/>
    <dgm:cxn modelId="{06005AEF-51F1-4FC8-A0CF-C9C2061897AD}" srcId="{8A70F070-B2BE-4D9C-AEEE-9500A7D56533}" destId="{67B61A34-18EE-4071-A2A3-CF67F016538A}" srcOrd="1" destOrd="0" parTransId="{C6F9F04B-B9FE-47CA-AC34-A5251922C591}" sibTransId="{9CB7C307-1D35-42E3-90BD-8BC35AAC0846}"/>
    <dgm:cxn modelId="{E887C4AB-AE55-4348-AF43-2765DE414923}" type="presOf" srcId="{6AF39755-5888-464C-BA16-DF84B84DC8A1}" destId="{6F81DC5E-FA0F-4D46-A460-09E07A656C79}" srcOrd="0" destOrd="0" presId="urn:microsoft.com/office/officeart/2005/8/layout/vList2"/>
    <dgm:cxn modelId="{E2138840-E94E-4FED-A770-8F9A910B0E76}" srcId="{8A70F070-B2BE-4D9C-AEEE-9500A7D56533}" destId="{6AF39755-5888-464C-BA16-DF84B84DC8A1}" srcOrd="2" destOrd="0" parTransId="{4B1B4EC7-E705-4C17-B8FF-43AE5AA426EC}" sibTransId="{C353ABEA-2B6E-4945-AD2B-3838C9035A5C}"/>
    <dgm:cxn modelId="{E128D01F-8D05-407E-BA52-F78F230C3DEA}" srcId="{8A70F070-B2BE-4D9C-AEEE-9500A7D56533}" destId="{164B551A-AEC8-49EE-9FB9-D3047905F7D5}" srcOrd="3" destOrd="0" parTransId="{83BB79C5-9A27-4434-9374-1B5EEC09BFEA}" sibTransId="{A4A9C02B-4D5F-4887-91A2-EC0EAEDB4880}"/>
    <dgm:cxn modelId="{400D8909-E91D-43FE-A702-9A7C0ACF0D24}" type="presOf" srcId="{67B61A34-18EE-4071-A2A3-CF67F016538A}" destId="{F6E767F6-0415-4EF0-8480-FB67547983AD}" srcOrd="0" destOrd="0" presId="urn:microsoft.com/office/officeart/2005/8/layout/vList2"/>
    <dgm:cxn modelId="{D9364132-AB68-4515-9457-4D23273D0C89}" srcId="{8A70F070-B2BE-4D9C-AEEE-9500A7D56533}" destId="{319B181E-FE66-498D-B2C9-465F5A172D2F}" srcOrd="0" destOrd="0" parTransId="{81241052-58ED-4763-868C-E08E5648A564}" sibTransId="{C5B6FA4D-1A29-407E-80A2-CBD854D654D6}"/>
    <dgm:cxn modelId="{4F4BA618-6286-4183-A2F0-85A6437A39A6}" type="presOf" srcId="{8A70F070-B2BE-4D9C-AEEE-9500A7D56533}" destId="{61661CAC-6497-4160-9CA7-142AF21E5062}" srcOrd="0" destOrd="0" presId="urn:microsoft.com/office/officeart/2005/8/layout/vList2"/>
    <dgm:cxn modelId="{945A3CFE-6D0B-46DD-A3D4-8E12D8F62DAB}" type="presOf" srcId="{319B181E-FE66-498D-B2C9-465F5A172D2F}" destId="{79E190E0-AABE-4D69-BEC3-04E542AB6A54}" srcOrd="0" destOrd="0" presId="urn:microsoft.com/office/officeart/2005/8/layout/vList2"/>
    <dgm:cxn modelId="{19E462DC-165E-4110-B60A-8C01A31B3713}" type="presParOf" srcId="{61661CAC-6497-4160-9CA7-142AF21E5062}" destId="{79E190E0-AABE-4D69-BEC3-04E542AB6A54}" srcOrd="0" destOrd="0" presId="urn:microsoft.com/office/officeart/2005/8/layout/vList2"/>
    <dgm:cxn modelId="{15E532C0-3570-4CAE-AF46-EEED92B31B90}" type="presParOf" srcId="{61661CAC-6497-4160-9CA7-142AF21E5062}" destId="{4E17165F-A70F-4FA1-8E3E-6665E4A8B76B}" srcOrd="1" destOrd="0" presId="urn:microsoft.com/office/officeart/2005/8/layout/vList2"/>
    <dgm:cxn modelId="{D4B66A15-D452-4F75-93F6-D53BAF5DAFE3}" type="presParOf" srcId="{61661CAC-6497-4160-9CA7-142AF21E5062}" destId="{F6E767F6-0415-4EF0-8480-FB67547983AD}" srcOrd="2" destOrd="0" presId="urn:microsoft.com/office/officeart/2005/8/layout/vList2"/>
    <dgm:cxn modelId="{09317BD7-A073-4525-B70F-9A31AD49DA51}" type="presParOf" srcId="{61661CAC-6497-4160-9CA7-142AF21E5062}" destId="{1247CCC7-74D2-44C5-88F2-B73CA0A1F73C}" srcOrd="3" destOrd="0" presId="urn:microsoft.com/office/officeart/2005/8/layout/vList2"/>
    <dgm:cxn modelId="{D3606A20-2F62-4F60-83FD-84A8E30B7445}" type="presParOf" srcId="{61661CAC-6497-4160-9CA7-142AF21E5062}" destId="{6F81DC5E-FA0F-4D46-A460-09E07A656C79}" srcOrd="4" destOrd="0" presId="urn:microsoft.com/office/officeart/2005/8/layout/vList2"/>
    <dgm:cxn modelId="{7FE90DFA-37EA-4286-BEFD-6DA39569CE4E}" type="presParOf" srcId="{61661CAC-6497-4160-9CA7-142AF21E5062}" destId="{3D1111C5-043F-4AF2-B47E-1F81BD1B3190}" srcOrd="5" destOrd="0" presId="urn:microsoft.com/office/officeart/2005/8/layout/vList2"/>
    <dgm:cxn modelId="{88047EAA-D783-4E76-BE79-789953CBB6C6}" type="presParOf" srcId="{61661CAC-6497-4160-9CA7-142AF21E5062}" destId="{E888AE9A-00A5-4ED4-9AD0-6288A3D8BF83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18DA4177-FD7B-4B10-BDA5-906876E0A085}" type="doc">
      <dgm:prSet loTypeId="urn:microsoft.com/office/officeart/2005/8/layout/vList2" loCatId="list" qsTypeId="urn:microsoft.com/office/officeart/2005/8/quickstyle/simple5" qsCatId="simple" csTypeId="urn:microsoft.com/office/officeart/2005/8/colors/accent3_4" csCatId="accent3"/>
      <dgm:spPr/>
      <dgm:t>
        <a:bodyPr/>
        <a:lstStyle/>
        <a:p>
          <a:endParaRPr lang="nl-NL"/>
        </a:p>
      </dgm:t>
    </dgm:pt>
    <dgm:pt modelId="{562A7407-2759-4CAB-BB42-4179FD2A3912}">
      <dgm:prSet/>
      <dgm:spPr/>
      <dgm:t>
        <a:bodyPr/>
        <a:lstStyle/>
        <a:p>
          <a:pPr algn="ctr" rtl="0"/>
          <a:r>
            <a:rPr lang="nl-NL" dirty="0" smtClean="0"/>
            <a:t>Indeling autonome zenuwstelsel</a:t>
          </a:r>
          <a:endParaRPr lang="nl-NL" dirty="0"/>
        </a:p>
      </dgm:t>
    </dgm:pt>
    <dgm:pt modelId="{91EF7A52-E756-4F06-A242-3BB2031E7386}" type="parTrans" cxnId="{CB6A5668-A1E3-429E-90AF-1C77886EA342}">
      <dgm:prSet/>
      <dgm:spPr/>
      <dgm:t>
        <a:bodyPr/>
        <a:lstStyle/>
        <a:p>
          <a:endParaRPr lang="nl-NL"/>
        </a:p>
      </dgm:t>
    </dgm:pt>
    <dgm:pt modelId="{81FC4D99-B3C1-4DBC-A2F9-AACA5EB7909B}" type="sibTrans" cxnId="{CB6A5668-A1E3-429E-90AF-1C77886EA342}">
      <dgm:prSet/>
      <dgm:spPr/>
      <dgm:t>
        <a:bodyPr/>
        <a:lstStyle/>
        <a:p>
          <a:endParaRPr lang="nl-NL"/>
        </a:p>
      </dgm:t>
    </dgm:pt>
    <dgm:pt modelId="{9BCEC5B4-3882-43C6-AD54-CCC18123AABC}" type="pres">
      <dgm:prSet presAssocID="{18DA4177-FD7B-4B10-BDA5-906876E0A08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CCFC0A77-0F1B-48A3-B953-8186FF74ABC2}" type="pres">
      <dgm:prSet presAssocID="{562A7407-2759-4CAB-BB42-4179FD2A391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CB6A5668-A1E3-429E-90AF-1C77886EA342}" srcId="{18DA4177-FD7B-4B10-BDA5-906876E0A085}" destId="{562A7407-2759-4CAB-BB42-4179FD2A3912}" srcOrd="0" destOrd="0" parTransId="{91EF7A52-E756-4F06-A242-3BB2031E7386}" sibTransId="{81FC4D99-B3C1-4DBC-A2F9-AACA5EB7909B}"/>
    <dgm:cxn modelId="{EE3157D9-F3CE-4D64-9D4F-AF6C70D4FFAC}" type="presOf" srcId="{562A7407-2759-4CAB-BB42-4179FD2A3912}" destId="{CCFC0A77-0F1B-48A3-B953-8186FF74ABC2}" srcOrd="0" destOrd="0" presId="urn:microsoft.com/office/officeart/2005/8/layout/vList2"/>
    <dgm:cxn modelId="{EAB46C87-9882-481C-BFCE-B60D4C4EB457}" type="presOf" srcId="{18DA4177-FD7B-4B10-BDA5-906876E0A085}" destId="{9BCEC5B4-3882-43C6-AD54-CCC18123AABC}" srcOrd="0" destOrd="0" presId="urn:microsoft.com/office/officeart/2005/8/layout/vList2"/>
    <dgm:cxn modelId="{C56FE099-2B6B-4131-BA53-5FD6DCCFB4D4}" type="presParOf" srcId="{9BCEC5B4-3882-43C6-AD54-CCC18123AABC}" destId="{CCFC0A77-0F1B-48A3-B953-8186FF74ABC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7A443BFE-1281-41ED-B419-B3DB19ED203A}" type="doc">
      <dgm:prSet loTypeId="urn:microsoft.com/office/officeart/2005/8/layout/vList2" loCatId="list" qsTypeId="urn:microsoft.com/office/officeart/2005/8/quickstyle/simple3" qsCatId="simple" csTypeId="urn:microsoft.com/office/officeart/2005/8/colors/accent3_3" csCatId="accent3"/>
      <dgm:spPr/>
      <dgm:t>
        <a:bodyPr/>
        <a:lstStyle/>
        <a:p>
          <a:endParaRPr lang="nl-NL"/>
        </a:p>
      </dgm:t>
    </dgm:pt>
    <dgm:pt modelId="{D8005E9C-6E1C-4ED9-AE23-672EC6A69134}">
      <dgm:prSet custT="1"/>
      <dgm:spPr/>
      <dgm:t>
        <a:bodyPr/>
        <a:lstStyle/>
        <a:p>
          <a:pPr rtl="0"/>
          <a:r>
            <a:rPr lang="nl-NL" sz="2400" dirty="0" smtClean="0"/>
            <a:t>Parasympathische zenuwstelsel: invloed op organen zodat lichaam tot rust komt en herstelt</a:t>
          </a:r>
          <a:endParaRPr lang="nl-NL" sz="2400" dirty="0"/>
        </a:p>
      </dgm:t>
    </dgm:pt>
    <dgm:pt modelId="{A0D50B54-2AA1-4F01-8450-8559038E8093}" type="parTrans" cxnId="{DE1657F8-B091-42CD-AFFD-FA538274EEE0}">
      <dgm:prSet/>
      <dgm:spPr/>
      <dgm:t>
        <a:bodyPr/>
        <a:lstStyle/>
        <a:p>
          <a:endParaRPr lang="nl-NL" sz="2400"/>
        </a:p>
      </dgm:t>
    </dgm:pt>
    <dgm:pt modelId="{703695F2-0EF4-43E9-911A-22AC51EEF1A6}" type="sibTrans" cxnId="{DE1657F8-B091-42CD-AFFD-FA538274EEE0}">
      <dgm:prSet/>
      <dgm:spPr/>
      <dgm:t>
        <a:bodyPr/>
        <a:lstStyle/>
        <a:p>
          <a:endParaRPr lang="nl-NL" sz="2400"/>
        </a:p>
      </dgm:t>
    </dgm:pt>
    <dgm:pt modelId="{82735562-802B-44AE-B7B0-F89429FBB74A}">
      <dgm:prSet custT="1"/>
      <dgm:spPr/>
      <dgm:t>
        <a:bodyPr/>
        <a:lstStyle/>
        <a:p>
          <a:pPr rtl="0"/>
          <a:r>
            <a:rPr lang="nl-NL" sz="2400" dirty="0" smtClean="0"/>
            <a:t>Alle processen waarbij stoffen opgebouwd worden voor herstel en energie in organische stoffen wordt vastgelegd: assimilatie</a:t>
          </a:r>
          <a:endParaRPr lang="nl-NL" sz="2400" dirty="0"/>
        </a:p>
      </dgm:t>
    </dgm:pt>
    <dgm:pt modelId="{ACF6A812-74DF-4A99-8996-6F8B9F08524D}" type="parTrans" cxnId="{3869E62B-8272-4ADA-80C8-58D6EB91EE1B}">
      <dgm:prSet/>
      <dgm:spPr/>
      <dgm:t>
        <a:bodyPr/>
        <a:lstStyle/>
        <a:p>
          <a:endParaRPr lang="nl-NL" sz="2400"/>
        </a:p>
      </dgm:t>
    </dgm:pt>
    <dgm:pt modelId="{EC86E94B-ABE0-412B-8856-5299A41249D1}" type="sibTrans" cxnId="{3869E62B-8272-4ADA-80C8-58D6EB91EE1B}">
      <dgm:prSet/>
      <dgm:spPr/>
      <dgm:t>
        <a:bodyPr/>
        <a:lstStyle/>
        <a:p>
          <a:endParaRPr lang="nl-NL" sz="2400"/>
        </a:p>
      </dgm:t>
    </dgm:pt>
    <dgm:pt modelId="{47739682-922B-49D5-B110-4D0B08BC6F8A}">
      <dgm:prSet custT="1"/>
      <dgm:spPr/>
      <dgm:t>
        <a:bodyPr/>
        <a:lstStyle/>
        <a:p>
          <a:pPr rtl="0"/>
          <a:r>
            <a:rPr lang="nl-NL" sz="2400" dirty="0" smtClean="0"/>
            <a:t>Voorbeelden: productie verteringssappen, snellere darmbeweging, verwijding bloedvaten bij verteringstelsel, snellere nierwerking</a:t>
          </a:r>
          <a:endParaRPr lang="nl-NL" sz="2400" dirty="0"/>
        </a:p>
      </dgm:t>
    </dgm:pt>
    <dgm:pt modelId="{3CEB1DCC-5B13-4FBA-A1F8-68D2723A0391}" type="parTrans" cxnId="{E6CEBD8B-AFAD-4781-8BF2-111D617E9122}">
      <dgm:prSet/>
      <dgm:spPr/>
      <dgm:t>
        <a:bodyPr/>
        <a:lstStyle/>
        <a:p>
          <a:endParaRPr lang="nl-NL" sz="2400"/>
        </a:p>
      </dgm:t>
    </dgm:pt>
    <dgm:pt modelId="{365CF2C2-9483-4E93-869D-BB8231F8F735}" type="sibTrans" cxnId="{E6CEBD8B-AFAD-4781-8BF2-111D617E9122}">
      <dgm:prSet/>
      <dgm:spPr/>
      <dgm:t>
        <a:bodyPr/>
        <a:lstStyle/>
        <a:p>
          <a:endParaRPr lang="nl-NL" sz="2400"/>
        </a:p>
      </dgm:t>
    </dgm:pt>
    <dgm:pt modelId="{9C6F315D-04CB-4CA7-823D-49D76528C282}" type="pres">
      <dgm:prSet presAssocID="{7A443BFE-1281-41ED-B419-B3DB19ED203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6EED149E-B8AC-4B1C-8418-8600AEEC776B}" type="pres">
      <dgm:prSet presAssocID="{D8005E9C-6E1C-4ED9-AE23-672EC6A69134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F3FA5BC-9CBE-4715-BC97-89E8A45F8763}" type="pres">
      <dgm:prSet presAssocID="{703695F2-0EF4-43E9-911A-22AC51EEF1A6}" presName="spacer" presStyleCnt="0"/>
      <dgm:spPr/>
    </dgm:pt>
    <dgm:pt modelId="{D8469139-808B-407A-9AA2-B3F1BEA3C47C}" type="pres">
      <dgm:prSet presAssocID="{82735562-802B-44AE-B7B0-F89429FBB74A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5E60BB1-1B1D-4F58-B336-94E1D3869C4E}" type="pres">
      <dgm:prSet presAssocID="{EC86E94B-ABE0-412B-8856-5299A41249D1}" presName="spacer" presStyleCnt="0"/>
      <dgm:spPr/>
    </dgm:pt>
    <dgm:pt modelId="{C9775037-A707-43A3-9044-2E2DD49E107F}" type="pres">
      <dgm:prSet presAssocID="{47739682-922B-49D5-B110-4D0B08BC6F8A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6CEBD8B-AFAD-4781-8BF2-111D617E9122}" srcId="{7A443BFE-1281-41ED-B419-B3DB19ED203A}" destId="{47739682-922B-49D5-B110-4D0B08BC6F8A}" srcOrd="2" destOrd="0" parTransId="{3CEB1DCC-5B13-4FBA-A1F8-68D2723A0391}" sibTransId="{365CF2C2-9483-4E93-869D-BB8231F8F735}"/>
    <dgm:cxn modelId="{DE1657F8-B091-42CD-AFFD-FA538274EEE0}" srcId="{7A443BFE-1281-41ED-B419-B3DB19ED203A}" destId="{D8005E9C-6E1C-4ED9-AE23-672EC6A69134}" srcOrd="0" destOrd="0" parTransId="{A0D50B54-2AA1-4F01-8450-8559038E8093}" sibTransId="{703695F2-0EF4-43E9-911A-22AC51EEF1A6}"/>
    <dgm:cxn modelId="{3869E62B-8272-4ADA-80C8-58D6EB91EE1B}" srcId="{7A443BFE-1281-41ED-B419-B3DB19ED203A}" destId="{82735562-802B-44AE-B7B0-F89429FBB74A}" srcOrd="1" destOrd="0" parTransId="{ACF6A812-74DF-4A99-8996-6F8B9F08524D}" sibTransId="{EC86E94B-ABE0-412B-8856-5299A41249D1}"/>
    <dgm:cxn modelId="{A63041B0-FD14-46B0-A879-A4E4BB8060DC}" type="presOf" srcId="{47739682-922B-49D5-B110-4D0B08BC6F8A}" destId="{C9775037-A707-43A3-9044-2E2DD49E107F}" srcOrd="0" destOrd="0" presId="urn:microsoft.com/office/officeart/2005/8/layout/vList2"/>
    <dgm:cxn modelId="{FCF97DC0-07B4-45DE-AACB-917671B9234C}" type="presOf" srcId="{7A443BFE-1281-41ED-B419-B3DB19ED203A}" destId="{9C6F315D-04CB-4CA7-823D-49D76528C282}" srcOrd="0" destOrd="0" presId="urn:microsoft.com/office/officeart/2005/8/layout/vList2"/>
    <dgm:cxn modelId="{BC4830E2-607F-4BE8-A1B4-ED79E1B72770}" type="presOf" srcId="{D8005E9C-6E1C-4ED9-AE23-672EC6A69134}" destId="{6EED149E-B8AC-4B1C-8418-8600AEEC776B}" srcOrd="0" destOrd="0" presId="urn:microsoft.com/office/officeart/2005/8/layout/vList2"/>
    <dgm:cxn modelId="{463E5075-E3E7-4BB7-9CD9-CF9B475BA5DC}" type="presOf" srcId="{82735562-802B-44AE-B7B0-F89429FBB74A}" destId="{D8469139-808B-407A-9AA2-B3F1BEA3C47C}" srcOrd="0" destOrd="0" presId="urn:microsoft.com/office/officeart/2005/8/layout/vList2"/>
    <dgm:cxn modelId="{54688EFB-3AB5-464C-97F6-6A6C71DD7022}" type="presParOf" srcId="{9C6F315D-04CB-4CA7-823D-49D76528C282}" destId="{6EED149E-B8AC-4B1C-8418-8600AEEC776B}" srcOrd="0" destOrd="0" presId="urn:microsoft.com/office/officeart/2005/8/layout/vList2"/>
    <dgm:cxn modelId="{D72DF809-1550-4576-A541-A6CCDB310987}" type="presParOf" srcId="{9C6F315D-04CB-4CA7-823D-49D76528C282}" destId="{AF3FA5BC-9CBE-4715-BC97-89E8A45F8763}" srcOrd="1" destOrd="0" presId="urn:microsoft.com/office/officeart/2005/8/layout/vList2"/>
    <dgm:cxn modelId="{75404DD0-8565-4274-AD1E-EF9287079B61}" type="presParOf" srcId="{9C6F315D-04CB-4CA7-823D-49D76528C282}" destId="{D8469139-808B-407A-9AA2-B3F1BEA3C47C}" srcOrd="2" destOrd="0" presId="urn:microsoft.com/office/officeart/2005/8/layout/vList2"/>
    <dgm:cxn modelId="{6381C93D-D788-4211-A65B-8C2DFFCC0B4A}" type="presParOf" srcId="{9C6F315D-04CB-4CA7-823D-49D76528C282}" destId="{55E60BB1-1B1D-4F58-B336-94E1D3869C4E}" srcOrd="3" destOrd="0" presId="urn:microsoft.com/office/officeart/2005/8/layout/vList2"/>
    <dgm:cxn modelId="{97C05EFC-47AB-4306-8522-1E68165374EE}" type="presParOf" srcId="{9C6F315D-04CB-4CA7-823D-49D76528C282}" destId="{C9775037-A707-43A3-9044-2E2DD49E107F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088E07D7-BC0C-455F-B54F-FB9636B27EF1}" type="doc">
      <dgm:prSet loTypeId="urn:microsoft.com/office/officeart/2005/8/layout/vList2" loCatId="list" qsTypeId="urn:microsoft.com/office/officeart/2005/8/quickstyle/simple5" qsCatId="simple" csTypeId="urn:microsoft.com/office/officeart/2005/8/colors/accent3_4" csCatId="accent3"/>
      <dgm:spPr/>
      <dgm:t>
        <a:bodyPr/>
        <a:lstStyle/>
        <a:p>
          <a:endParaRPr lang="nl-NL"/>
        </a:p>
      </dgm:t>
    </dgm:pt>
    <dgm:pt modelId="{A147ADC2-30F1-4BCB-9C71-1D6163854693}">
      <dgm:prSet/>
      <dgm:spPr/>
      <dgm:t>
        <a:bodyPr/>
        <a:lstStyle/>
        <a:p>
          <a:pPr rtl="0"/>
          <a:r>
            <a:rPr lang="nl-NL" dirty="0" err="1" smtClean="0"/>
            <a:t>Ortho</a:t>
          </a:r>
          <a:r>
            <a:rPr lang="nl-NL" dirty="0" smtClean="0"/>
            <a:t>- en </a:t>
          </a:r>
          <a:r>
            <a:rPr lang="nl-NL" dirty="0" err="1" smtClean="0"/>
            <a:t>parasympathische</a:t>
          </a:r>
          <a:r>
            <a:rPr lang="nl-NL" dirty="0" smtClean="0"/>
            <a:t> impulsen</a:t>
          </a:r>
          <a:endParaRPr lang="nl-NL" dirty="0"/>
        </a:p>
      </dgm:t>
    </dgm:pt>
    <dgm:pt modelId="{E6EE98B4-C4C3-4B89-BB4F-3062DB5BC5B9}" type="parTrans" cxnId="{33C7D380-A523-4DD0-8559-CD61C9CBD8FF}">
      <dgm:prSet/>
      <dgm:spPr/>
      <dgm:t>
        <a:bodyPr/>
        <a:lstStyle/>
        <a:p>
          <a:endParaRPr lang="nl-NL"/>
        </a:p>
      </dgm:t>
    </dgm:pt>
    <dgm:pt modelId="{3FB9932C-4A8E-45D1-BE70-EF97B8766A15}" type="sibTrans" cxnId="{33C7D380-A523-4DD0-8559-CD61C9CBD8FF}">
      <dgm:prSet/>
      <dgm:spPr/>
      <dgm:t>
        <a:bodyPr/>
        <a:lstStyle/>
        <a:p>
          <a:endParaRPr lang="nl-NL"/>
        </a:p>
      </dgm:t>
    </dgm:pt>
    <dgm:pt modelId="{BCB21905-4EE8-41C6-967C-F643D1BCC0C0}" type="pres">
      <dgm:prSet presAssocID="{088E07D7-BC0C-455F-B54F-FB9636B27EF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A51AE211-AE3A-443E-AE6C-EBE66EBA56A8}" type="pres">
      <dgm:prSet presAssocID="{A147ADC2-30F1-4BCB-9C71-1D616385469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33C7D380-A523-4DD0-8559-CD61C9CBD8FF}" srcId="{088E07D7-BC0C-455F-B54F-FB9636B27EF1}" destId="{A147ADC2-30F1-4BCB-9C71-1D6163854693}" srcOrd="0" destOrd="0" parTransId="{E6EE98B4-C4C3-4B89-BB4F-3062DB5BC5B9}" sibTransId="{3FB9932C-4A8E-45D1-BE70-EF97B8766A15}"/>
    <dgm:cxn modelId="{C22DB5C8-CB7A-410B-B3F1-E9CE9F4395DA}" type="presOf" srcId="{A147ADC2-30F1-4BCB-9C71-1D6163854693}" destId="{A51AE211-AE3A-443E-AE6C-EBE66EBA56A8}" srcOrd="0" destOrd="0" presId="urn:microsoft.com/office/officeart/2005/8/layout/vList2"/>
    <dgm:cxn modelId="{938DF432-01A9-4113-BE62-E8A7314FF9FC}" type="presOf" srcId="{088E07D7-BC0C-455F-B54F-FB9636B27EF1}" destId="{BCB21905-4EE8-41C6-967C-F643D1BCC0C0}" srcOrd="0" destOrd="0" presId="urn:microsoft.com/office/officeart/2005/8/layout/vList2"/>
    <dgm:cxn modelId="{B7AB33D9-4FFA-4BF9-A446-C20F3F27FE1F}" type="presParOf" srcId="{BCB21905-4EE8-41C6-967C-F643D1BCC0C0}" destId="{A51AE211-AE3A-443E-AE6C-EBE66EBA56A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9A220658-BDFE-4E78-B85A-FF2BA062BE43}" type="doc">
      <dgm:prSet loTypeId="urn:microsoft.com/office/officeart/2005/8/layout/vList2" loCatId="list" qsTypeId="urn:microsoft.com/office/officeart/2005/8/quickstyle/simple3" qsCatId="simple" csTypeId="urn:microsoft.com/office/officeart/2005/8/colors/accent3_4" csCatId="accent3" phldr="1"/>
      <dgm:spPr/>
      <dgm:t>
        <a:bodyPr/>
        <a:lstStyle/>
        <a:p>
          <a:endParaRPr lang="nl-NL"/>
        </a:p>
      </dgm:t>
    </dgm:pt>
    <dgm:pt modelId="{D6B56AE9-7EAE-46CA-9395-9A42D54D5A99}">
      <dgm:prSet/>
      <dgm:spPr/>
      <dgm:t>
        <a:bodyPr/>
        <a:lstStyle/>
        <a:p>
          <a:pPr algn="ctr" rtl="0"/>
          <a:r>
            <a:rPr lang="nl-NL" dirty="0" err="1" smtClean="0"/>
            <a:t>Orthosympathisch</a:t>
          </a:r>
          <a:r>
            <a:rPr lang="nl-NL" dirty="0" smtClean="0"/>
            <a:t> zenuwstelsel: impulsen gaan vanuit ruggenmerg via </a:t>
          </a:r>
          <a:r>
            <a:rPr lang="nl-NL" b="1" u="sng" dirty="0" smtClean="0"/>
            <a:t>grensstrengen</a:t>
          </a:r>
          <a:r>
            <a:rPr lang="nl-NL" dirty="0" smtClean="0"/>
            <a:t> </a:t>
          </a:r>
          <a:r>
            <a:rPr lang="nl-NL" dirty="0" smtClean="0">
              <a:sym typeface="Wingdings"/>
            </a:rPr>
            <a:t></a:t>
          </a:r>
          <a:r>
            <a:rPr lang="nl-NL" dirty="0" smtClean="0"/>
            <a:t> twee reeksen </a:t>
          </a:r>
          <a:r>
            <a:rPr lang="nl-NL" dirty="0" err="1" smtClean="0"/>
            <a:t>ganglia</a:t>
          </a:r>
          <a:r>
            <a:rPr lang="nl-NL" dirty="0" smtClean="0"/>
            <a:t> van boven naar beneden links en rechts van de wervelkolom </a:t>
          </a:r>
          <a:r>
            <a:rPr lang="nl-NL" dirty="0" smtClean="0">
              <a:sym typeface="Wingdings"/>
            </a:rPr>
            <a:t></a:t>
          </a:r>
          <a:r>
            <a:rPr lang="nl-NL" dirty="0" smtClean="0"/>
            <a:t> zenuwen naar de organen</a:t>
          </a:r>
          <a:endParaRPr lang="nl-NL" dirty="0"/>
        </a:p>
      </dgm:t>
    </dgm:pt>
    <dgm:pt modelId="{92FAC81B-5EA5-40A9-9710-C5FC45009584}" type="parTrans" cxnId="{5F186DF3-B7A9-43C6-8CEC-9E9F1BDBE93B}">
      <dgm:prSet/>
      <dgm:spPr/>
      <dgm:t>
        <a:bodyPr/>
        <a:lstStyle/>
        <a:p>
          <a:pPr algn="ctr"/>
          <a:endParaRPr lang="nl-NL"/>
        </a:p>
      </dgm:t>
    </dgm:pt>
    <dgm:pt modelId="{B819D325-4E8B-475E-BAD9-FE58122CEC69}" type="sibTrans" cxnId="{5F186DF3-B7A9-43C6-8CEC-9E9F1BDBE93B}">
      <dgm:prSet/>
      <dgm:spPr/>
      <dgm:t>
        <a:bodyPr/>
        <a:lstStyle/>
        <a:p>
          <a:pPr algn="ctr"/>
          <a:endParaRPr lang="nl-NL"/>
        </a:p>
      </dgm:t>
    </dgm:pt>
    <dgm:pt modelId="{86A2518B-CEDF-4A3B-A4AA-C8073DAB2C72}">
      <dgm:prSet/>
      <dgm:spPr/>
      <dgm:t>
        <a:bodyPr/>
        <a:lstStyle/>
        <a:p>
          <a:pPr algn="ctr" rtl="0"/>
          <a:r>
            <a:rPr lang="nl-NL" dirty="0" err="1" smtClean="0"/>
            <a:t>Parasympathisch</a:t>
          </a:r>
          <a:r>
            <a:rPr lang="nl-NL" dirty="0" smtClean="0"/>
            <a:t> zenuwstelsel: impulsen gaan vanuit de hersenstam via de rechter en linker </a:t>
          </a:r>
          <a:r>
            <a:rPr lang="nl-NL" b="1" u="sng" dirty="0" smtClean="0"/>
            <a:t>zwervende zenuwen </a:t>
          </a:r>
          <a:r>
            <a:rPr lang="nl-NL" dirty="0" smtClean="0"/>
            <a:t>naar de organen. </a:t>
          </a:r>
          <a:endParaRPr lang="nl-NL" dirty="0"/>
        </a:p>
      </dgm:t>
    </dgm:pt>
    <dgm:pt modelId="{6A8F93C3-D18B-4A9C-AD4E-49FA7D530C74}" type="parTrans" cxnId="{465CDA06-89BD-4AEF-9543-BCCA5DB81EDC}">
      <dgm:prSet/>
      <dgm:spPr/>
      <dgm:t>
        <a:bodyPr/>
        <a:lstStyle/>
        <a:p>
          <a:pPr algn="ctr"/>
          <a:endParaRPr lang="nl-NL"/>
        </a:p>
      </dgm:t>
    </dgm:pt>
    <dgm:pt modelId="{FE4D69AC-CE39-4B16-9852-82AEC0D2C3C8}" type="sibTrans" cxnId="{465CDA06-89BD-4AEF-9543-BCCA5DB81EDC}">
      <dgm:prSet/>
      <dgm:spPr/>
      <dgm:t>
        <a:bodyPr/>
        <a:lstStyle/>
        <a:p>
          <a:pPr algn="ctr"/>
          <a:endParaRPr lang="nl-NL"/>
        </a:p>
      </dgm:t>
    </dgm:pt>
    <dgm:pt modelId="{6A65994E-F7C3-4A7B-BB2C-56B1EF1A59F0}">
      <dgm:prSet/>
      <dgm:spPr/>
      <dgm:t>
        <a:bodyPr/>
        <a:lstStyle/>
        <a:p>
          <a:pPr algn="ctr" rtl="0"/>
          <a:r>
            <a:rPr lang="nl-NL" dirty="0" smtClean="0"/>
            <a:t>Beide bedienen </a:t>
          </a:r>
          <a:r>
            <a:rPr lang="nl-NL" b="1" u="sng" dirty="0" smtClean="0"/>
            <a:t>dezelfde</a:t>
          </a:r>
          <a:r>
            <a:rPr lang="nl-NL" dirty="0" smtClean="0"/>
            <a:t> organen  maar hebben met hun regeling een </a:t>
          </a:r>
          <a:r>
            <a:rPr lang="nl-NL" b="1" u="sng" dirty="0" smtClean="0"/>
            <a:t>tegengestelde</a:t>
          </a:r>
          <a:r>
            <a:rPr lang="nl-NL" dirty="0" smtClean="0"/>
            <a:t> invloed</a:t>
          </a:r>
          <a:endParaRPr lang="nl-NL" dirty="0"/>
        </a:p>
      </dgm:t>
    </dgm:pt>
    <dgm:pt modelId="{2ED64FC5-6BF2-4139-887D-3069BAAB9C37}" type="parTrans" cxnId="{B8237DD4-D649-4518-BCA2-293F860B2208}">
      <dgm:prSet/>
      <dgm:spPr/>
      <dgm:t>
        <a:bodyPr/>
        <a:lstStyle/>
        <a:p>
          <a:pPr algn="ctr"/>
          <a:endParaRPr lang="nl-NL"/>
        </a:p>
      </dgm:t>
    </dgm:pt>
    <dgm:pt modelId="{2F1AA05B-F51E-44FD-AABC-745872561934}" type="sibTrans" cxnId="{B8237DD4-D649-4518-BCA2-293F860B2208}">
      <dgm:prSet/>
      <dgm:spPr/>
      <dgm:t>
        <a:bodyPr/>
        <a:lstStyle/>
        <a:p>
          <a:pPr algn="ctr"/>
          <a:endParaRPr lang="nl-NL"/>
        </a:p>
      </dgm:t>
    </dgm:pt>
    <dgm:pt modelId="{96D031A1-D9BA-43D9-9210-C6C4765E04F4}">
      <dgm:prSet/>
      <dgm:spPr/>
      <dgm:t>
        <a:bodyPr/>
        <a:lstStyle/>
        <a:p>
          <a:pPr algn="ctr" rtl="0"/>
          <a:r>
            <a:rPr lang="nl-NL" dirty="0" smtClean="0"/>
            <a:t>Voorbeeld: hartslag wordt door invloed van impulsen via de  </a:t>
          </a:r>
          <a:r>
            <a:rPr lang="nl-NL" dirty="0" err="1" smtClean="0"/>
            <a:t>orthosympathische</a:t>
          </a:r>
          <a:r>
            <a:rPr lang="nl-NL" dirty="0" smtClean="0"/>
            <a:t> zenuw </a:t>
          </a:r>
          <a:r>
            <a:rPr lang="nl-NL" b="1" u="sng" dirty="0" smtClean="0"/>
            <a:t>verhoogd</a:t>
          </a:r>
          <a:r>
            <a:rPr lang="nl-NL" dirty="0" smtClean="0"/>
            <a:t>, maar door invloed van impulsen via de </a:t>
          </a:r>
          <a:r>
            <a:rPr lang="nl-NL" dirty="0" err="1" smtClean="0"/>
            <a:t>parasympathische</a:t>
          </a:r>
          <a:r>
            <a:rPr lang="nl-NL" dirty="0" smtClean="0"/>
            <a:t> zenuw </a:t>
          </a:r>
          <a:r>
            <a:rPr lang="nl-NL" b="1" u="sng" dirty="0" smtClean="0"/>
            <a:t>verlaagd</a:t>
          </a:r>
          <a:endParaRPr lang="nl-NL" b="1" u="sng" dirty="0"/>
        </a:p>
      </dgm:t>
    </dgm:pt>
    <dgm:pt modelId="{146DB339-0EF4-4E16-9B38-242FF6BF3FDB}" type="parTrans" cxnId="{1D41A156-DC56-462A-A72E-C6285802A4B1}">
      <dgm:prSet/>
      <dgm:spPr/>
      <dgm:t>
        <a:bodyPr/>
        <a:lstStyle/>
        <a:p>
          <a:pPr algn="ctr"/>
          <a:endParaRPr lang="nl-NL"/>
        </a:p>
      </dgm:t>
    </dgm:pt>
    <dgm:pt modelId="{8510CE0B-4C54-402D-B8BD-1D1ABF012F41}" type="sibTrans" cxnId="{1D41A156-DC56-462A-A72E-C6285802A4B1}">
      <dgm:prSet/>
      <dgm:spPr/>
      <dgm:t>
        <a:bodyPr/>
        <a:lstStyle/>
        <a:p>
          <a:pPr algn="ctr"/>
          <a:endParaRPr lang="nl-NL"/>
        </a:p>
      </dgm:t>
    </dgm:pt>
    <dgm:pt modelId="{0AC4DB34-0FBE-4F3B-B7E3-D182392FE379}" type="pres">
      <dgm:prSet presAssocID="{9A220658-BDFE-4E78-B85A-FF2BA062BE4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06B142B-2BEC-4267-8592-D3E578C6B3E5}" type="pres">
      <dgm:prSet presAssocID="{D6B56AE9-7EAE-46CA-9395-9A42D54D5A99}" presName="parentText" presStyleLbl="node1" presStyleIdx="0" presStyleCnt="4" custLinFactNeighborX="971" custLinFactNeighborY="-8040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B78431C-3E7B-4A86-A3E9-F22896FC7C4D}" type="pres">
      <dgm:prSet presAssocID="{B819D325-4E8B-475E-BAD9-FE58122CEC69}" presName="spacer" presStyleCnt="0"/>
      <dgm:spPr/>
    </dgm:pt>
    <dgm:pt modelId="{370CA71E-67E3-4A85-86F5-EE79B1D7B994}" type="pres">
      <dgm:prSet presAssocID="{86A2518B-CEDF-4A3B-A4AA-C8073DAB2C72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2F3C684-5C5E-4783-BAD0-ECED2029D07A}" type="pres">
      <dgm:prSet presAssocID="{FE4D69AC-CE39-4B16-9852-82AEC0D2C3C8}" presName="spacer" presStyleCnt="0"/>
      <dgm:spPr/>
    </dgm:pt>
    <dgm:pt modelId="{759C3A15-699F-4906-BB23-6F727ACB4FD6}" type="pres">
      <dgm:prSet presAssocID="{6A65994E-F7C3-4A7B-BB2C-56B1EF1A59F0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DEAA077-C7D4-4D22-8DAD-14C55355AEBE}" type="pres">
      <dgm:prSet presAssocID="{2F1AA05B-F51E-44FD-AABC-745872561934}" presName="spacer" presStyleCnt="0"/>
      <dgm:spPr/>
    </dgm:pt>
    <dgm:pt modelId="{A7F4D0F5-160A-44A6-AC0C-35F322530D5E}" type="pres">
      <dgm:prSet presAssocID="{96D031A1-D9BA-43D9-9210-C6C4765E04F4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B8237DD4-D649-4518-BCA2-293F860B2208}" srcId="{9A220658-BDFE-4E78-B85A-FF2BA062BE43}" destId="{6A65994E-F7C3-4A7B-BB2C-56B1EF1A59F0}" srcOrd="2" destOrd="0" parTransId="{2ED64FC5-6BF2-4139-887D-3069BAAB9C37}" sibTransId="{2F1AA05B-F51E-44FD-AABC-745872561934}"/>
    <dgm:cxn modelId="{1D41A156-DC56-462A-A72E-C6285802A4B1}" srcId="{9A220658-BDFE-4E78-B85A-FF2BA062BE43}" destId="{96D031A1-D9BA-43D9-9210-C6C4765E04F4}" srcOrd="3" destOrd="0" parTransId="{146DB339-0EF4-4E16-9B38-242FF6BF3FDB}" sibTransId="{8510CE0B-4C54-402D-B8BD-1D1ABF012F41}"/>
    <dgm:cxn modelId="{4E6869D6-3068-45BB-9AC7-E651B55D54A2}" type="presOf" srcId="{86A2518B-CEDF-4A3B-A4AA-C8073DAB2C72}" destId="{370CA71E-67E3-4A85-86F5-EE79B1D7B994}" srcOrd="0" destOrd="0" presId="urn:microsoft.com/office/officeart/2005/8/layout/vList2"/>
    <dgm:cxn modelId="{2E5669D1-A2AF-4DEE-909A-BDF546C0F7CC}" type="presOf" srcId="{96D031A1-D9BA-43D9-9210-C6C4765E04F4}" destId="{A7F4D0F5-160A-44A6-AC0C-35F322530D5E}" srcOrd="0" destOrd="0" presId="urn:microsoft.com/office/officeart/2005/8/layout/vList2"/>
    <dgm:cxn modelId="{3DE5969E-C1D2-4E12-954B-D78B7DDFA57B}" type="presOf" srcId="{D6B56AE9-7EAE-46CA-9395-9A42D54D5A99}" destId="{806B142B-2BEC-4267-8592-D3E578C6B3E5}" srcOrd="0" destOrd="0" presId="urn:microsoft.com/office/officeart/2005/8/layout/vList2"/>
    <dgm:cxn modelId="{5F186DF3-B7A9-43C6-8CEC-9E9F1BDBE93B}" srcId="{9A220658-BDFE-4E78-B85A-FF2BA062BE43}" destId="{D6B56AE9-7EAE-46CA-9395-9A42D54D5A99}" srcOrd="0" destOrd="0" parTransId="{92FAC81B-5EA5-40A9-9710-C5FC45009584}" sibTransId="{B819D325-4E8B-475E-BAD9-FE58122CEC69}"/>
    <dgm:cxn modelId="{E9CAF717-A110-48FB-80FB-F8316A752494}" type="presOf" srcId="{6A65994E-F7C3-4A7B-BB2C-56B1EF1A59F0}" destId="{759C3A15-699F-4906-BB23-6F727ACB4FD6}" srcOrd="0" destOrd="0" presId="urn:microsoft.com/office/officeart/2005/8/layout/vList2"/>
    <dgm:cxn modelId="{465CDA06-89BD-4AEF-9543-BCCA5DB81EDC}" srcId="{9A220658-BDFE-4E78-B85A-FF2BA062BE43}" destId="{86A2518B-CEDF-4A3B-A4AA-C8073DAB2C72}" srcOrd="1" destOrd="0" parTransId="{6A8F93C3-D18B-4A9C-AD4E-49FA7D530C74}" sibTransId="{FE4D69AC-CE39-4B16-9852-82AEC0D2C3C8}"/>
    <dgm:cxn modelId="{D1C785ED-DD7B-46D3-9C28-DBBD9A6B7C82}" type="presOf" srcId="{9A220658-BDFE-4E78-B85A-FF2BA062BE43}" destId="{0AC4DB34-0FBE-4F3B-B7E3-D182392FE379}" srcOrd="0" destOrd="0" presId="urn:microsoft.com/office/officeart/2005/8/layout/vList2"/>
    <dgm:cxn modelId="{4AAC3513-E7A8-4DD3-84DC-686E0696C9C7}" type="presParOf" srcId="{0AC4DB34-0FBE-4F3B-B7E3-D182392FE379}" destId="{806B142B-2BEC-4267-8592-D3E578C6B3E5}" srcOrd="0" destOrd="0" presId="urn:microsoft.com/office/officeart/2005/8/layout/vList2"/>
    <dgm:cxn modelId="{BA2ABBC0-7B08-4224-A8DE-EE16EF29FCA0}" type="presParOf" srcId="{0AC4DB34-0FBE-4F3B-B7E3-D182392FE379}" destId="{1B78431C-3E7B-4A86-A3E9-F22896FC7C4D}" srcOrd="1" destOrd="0" presId="urn:microsoft.com/office/officeart/2005/8/layout/vList2"/>
    <dgm:cxn modelId="{D322F195-5FCC-473D-A9A5-3DF205562010}" type="presParOf" srcId="{0AC4DB34-0FBE-4F3B-B7E3-D182392FE379}" destId="{370CA71E-67E3-4A85-86F5-EE79B1D7B994}" srcOrd="2" destOrd="0" presId="urn:microsoft.com/office/officeart/2005/8/layout/vList2"/>
    <dgm:cxn modelId="{1EB0097E-4D77-4CF1-A325-6A0413A6DA80}" type="presParOf" srcId="{0AC4DB34-0FBE-4F3B-B7E3-D182392FE379}" destId="{82F3C684-5C5E-4783-BAD0-ECED2029D07A}" srcOrd="3" destOrd="0" presId="urn:microsoft.com/office/officeart/2005/8/layout/vList2"/>
    <dgm:cxn modelId="{34C42B93-AD7B-4614-A93F-FAF93EFDB1B4}" type="presParOf" srcId="{0AC4DB34-0FBE-4F3B-B7E3-D182392FE379}" destId="{759C3A15-699F-4906-BB23-6F727ACB4FD6}" srcOrd="4" destOrd="0" presId="urn:microsoft.com/office/officeart/2005/8/layout/vList2"/>
    <dgm:cxn modelId="{84BD2173-EDCC-4E5E-B0E1-8A450BEE43D5}" type="presParOf" srcId="{0AC4DB34-0FBE-4F3B-B7E3-D182392FE379}" destId="{3DEAA077-C7D4-4D22-8DAD-14C55355AEBE}" srcOrd="5" destOrd="0" presId="urn:microsoft.com/office/officeart/2005/8/layout/vList2"/>
    <dgm:cxn modelId="{5B73CD90-1C48-4B5F-B298-CFB5B4C6F530}" type="presParOf" srcId="{0AC4DB34-0FBE-4F3B-B7E3-D182392FE379}" destId="{A7F4D0F5-160A-44A6-AC0C-35F322530D5E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41EF4039-F861-4AC6-AE34-6BB34AF5A32B}" type="doc">
      <dgm:prSet loTypeId="urn:microsoft.com/office/officeart/2005/8/layout/vList2" loCatId="list" qsTypeId="urn:microsoft.com/office/officeart/2005/8/quickstyle/simple5" qsCatId="simple" csTypeId="urn:microsoft.com/office/officeart/2005/8/colors/accent3_4" csCatId="accent3"/>
      <dgm:spPr/>
      <dgm:t>
        <a:bodyPr/>
        <a:lstStyle/>
        <a:p>
          <a:endParaRPr lang="nl-NL"/>
        </a:p>
      </dgm:t>
    </dgm:pt>
    <dgm:pt modelId="{0CA95051-AD42-4A2A-825E-C13421F3E1A0}">
      <dgm:prSet/>
      <dgm:spPr/>
      <dgm:t>
        <a:bodyPr/>
        <a:lstStyle/>
        <a:p>
          <a:pPr rtl="0"/>
          <a:r>
            <a:rPr lang="nl-NL" dirty="0" smtClean="0"/>
            <a:t>Parasympathisch - </a:t>
          </a:r>
          <a:r>
            <a:rPr lang="nl-NL" dirty="0" err="1" smtClean="0"/>
            <a:t>Orthosympathisch</a:t>
          </a:r>
          <a:endParaRPr lang="nl-NL" dirty="0"/>
        </a:p>
      </dgm:t>
    </dgm:pt>
    <dgm:pt modelId="{8A137B35-4808-4515-8484-99B0EE493634}" type="parTrans" cxnId="{0D4BA55C-DBA0-42F0-BD15-86DB0AEA8903}">
      <dgm:prSet/>
      <dgm:spPr/>
      <dgm:t>
        <a:bodyPr/>
        <a:lstStyle/>
        <a:p>
          <a:endParaRPr lang="nl-NL"/>
        </a:p>
      </dgm:t>
    </dgm:pt>
    <dgm:pt modelId="{413E556F-DE32-4D1A-838F-F55D81E3772D}" type="sibTrans" cxnId="{0D4BA55C-DBA0-42F0-BD15-86DB0AEA8903}">
      <dgm:prSet/>
      <dgm:spPr/>
      <dgm:t>
        <a:bodyPr/>
        <a:lstStyle/>
        <a:p>
          <a:endParaRPr lang="nl-NL"/>
        </a:p>
      </dgm:t>
    </dgm:pt>
    <dgm:pt modelId="{CD55D84E-65F3-4358-9670-68FDFD8AA235}" type="pres">
      <dgm:prSet presAssocID="{41EF4039-F861-4AC6-AE34-6BB34AF5A32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48FD96C8-A5FA-4239-A936-40CE4A561BF4}" type="pres">
      <dgm:prSet presAssocID="{0CA95051-AD42-4A2A-825E-C13421F3E1A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01097DA-7BF7-4542-BF62-D67CE34110F7}" type="presOf" srcId="{0CA95051-AD42-4A2A-825E-C13421F3E1A0}" destId="{48FD96C8-A5FA-4239-A936-40CE4A561BF4}" srcOrd="0" destOrd="0" presId="urn:microsoft.com/office/officeart/2005/8/layout/vList2"/>
    <dgm:cxn modelId="{0D4BA55C-DBA0-42F0-BD15-86DB0AEA8903}" srcId="{41EF4039-F861-4AC6-AE34-6BB34AF5A32B}" destId="{0CA95051-AD42-4A2A-825E-C13421F3E1A0}" srcOrd="0" destOrd="0" parTransId="{8A137B35-4808-4515-8484-99B0EE493634}" sibTransId="{413E556F-DE32-4D1A-838F-F55D81E3772D}"/>
    <dgm:cxn modelId="{F12BC503-6423-4733-9131-CCB82315662F}" type="presOf" srcId="{41EF4039-F861-4AC6-AE34-6BB34AF5A32B}" destId="{CD55D84E-65F3-4358-9670-68FDFD8AA235}" srcOrd="0" destOrd="0" presId="urn:microsoft.com/office/officeart/2005/8/layout/vList2"/>
    <dgm:cxn modelId="{87E07498-C621-4122-950B-DEE4070927E3}" type="presParOf" srcId="{CD55D84E-65F3-4358-9670-68FDFD8AA235}" destId="{48FD96C8-A5FA-4239-A936-40CE4A561BF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7621C1B-6E62-4587-8E2A-C858222E437D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7BC2CD48-5A57-4840-91A0-BAD42A234238}">
      <dgm:prSet/>
      <dgm:spPr/>
      <dgm:t>
        <a:bodyPr/>
        <a:lstStyle/>
        <a:p>
          <a:pPr algn="ctr" rtl="0"/>
          <a:r>
            <a:rPr lang="nl-NL" dirty="0" smtClean="0"/>
            <a:t>Zenuwstelsel en spieren</a:t>
          </a:r>
          <a:endParaRPr lang="nl-NL" dirty="0"/>
        </a:p>
      </dgm:t>
    </dgm:pt>
    <dgm:pt modelId="{166AC9BC-EDA9-4568-9868-C1ECE92506B0}" type="parTrans" cxnId="{B97E62B5-4FCE-4E1E-B9CC-98385DB80CF4}">
      <dgm:prSet/>
      <dgm:spPr/>
      <dgm:t>
        <a:bodyPr/>
        <a:lstStyle/>
        <a:p>
          <a:endParaRPr lang="nl-NL"/>
        </a:p>
      </dgm:t>
    </dgm:pt>
    <dgm:pt modelId="{17665B15-1043-40A8-91FF-D9105DD8DDE7}" type="sibTrans" cxnId="{B97E62B5-4FCE-4E1E-B9CC-98385DB80CF4}">
      <dgm:prSet/>
      <dgm:spPr/>
      <dgm:t>
        <a:bodyPr/>
        <a:lstStyle/>
        <a:p>
          <a:endParaRPr lang="nl-NL"/>
        </a:p>
      </dgm:t>
    </dgm:pt>
    <dgm:pt modelId="{886B2180-27AF-404C-A566-7F100637B1A2}" type="pres">
      <dgm:prSet presAssocID="{57621C1B-6E62-4587-8E2A-C858222E437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5D8E3CE-F454-40EA-9698-EB69CF24FF93}" type="pres">
      <dgm:prSet presAssocID="{7BC2CD48-5A57-4840-91A0-BAD42A23423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A0300C13-21C5-405E-B344-CC339D4CD4D1}" type="presOf" srcId="{57621C1B-6E62-4587-8E2A-C858222E437D}" destId="{886B2180-27AF-404C-A566-7F100637B1A2}" srcOrd="0" destOrd="0" presId="urn:microsoft.com/office/officeart/2005/8/layout/vList2"/>
    <dgm:cxn modelId="{B97E62B5-4FCE-4E1E-B9CC-98385DB80CF4}" srcId="{57621C1B-6E62-4587-8E2A-C858222E437D}" destId="{7BC2CD48-5A57-4840-91A0-BAD42A234238}" srcOrd="0" destOrd="0" parTransId="{166AC9BC-EDA9-4568-9868-C1ECE92506B0}" sibTransId="{17665B15-1043-40A8-91FF-D9105DD8DDE7}"/>
    <dgm:cxn modelId="{2374C997-272D-4F4F-84FD-69295178ACAE}" type="presOf" srcId="{7BC2CD48-5A57-4840-91A0-BAD42A234238}" destId="{05D8E3CE-F454-40EA-9698-EB69CF24FF93}" srcOrd="0" destOrd="0" presId="urn:microsoft.com/office/officeart/2005/8/layout/vList2"/>
    <dgm:cxn modelId="{8C74A1F9-10A3-4872-8805-E496AA79512D}" type="presParOf" srcId="{886B2180-27AF-404C-A566-7F100637B1A2}" destId="{05D8E3CE-F454-40EA-9698-EB69CF24FF9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F6D0F760-BE1E-4890-BDD2-A591B2EF5BE4}" type="doc">
      <dgm:prSet loTypeId="urn:microsoft.com/office/officeart/2005/8/layout/vList2" loCatId="list" qsTypeId="urn:microsoft.com/office/officeart/2005/8/quickstyle/simple5" qsCatId="simple" csTypeId="urn:microsoft.com/office/officeart/2005/8/colors/accent3_4" csCatId="accent3"/>
      <dgm:spPr/>
      <dgm:t>
        <a:bodyPr/>
        <a:lstStyle/>
        <a:p>
          <a:endParaRPr lang="nl-NL"/>
        </a:p>
      </dgm:t>
    </dgm:pt>
    <dgm:pt modelId="{B9B7EA70-A46F-4DD0-AA00-6BE388D5E93C}">
      <dgm:prSet/>
      <dgm:spPr/>
      <dgm:t>
        <a:bodyPr/>
        <a:lstStyle/>
        <a:p>
          <a:pPr rtl="0"/>
          <a:r>
            <a:rPr lang="nl-NL" dirty="0" smtClean="0"/>
            <a:t>Regeling organen door centraal zenuwstelsel</a:t>
          </a:r>
          <a:endParaRPr lang="nl-NL" dirty="0"/>
        </a:p>
      </dgm:t>
    </dgm:pt>
    <dgm:pt modelId="{54D8004B-2093-479F-A7A9-62FE9CEDCC55}" type="parTrans" cxnId="{4BD05D43-E292-422F-9844-795F6BAA0B0F}">
      <dgm:prSet/>
      <dgm:spPr/>
      <dgm:t>
        <a:bodyPr/>
        <a:lstStyle/>
        <a:p>
          <a:endParaRPr lang="nl-NL"/>
        </a:p>
      </dgm:t>
    </dgm:pt>
    <dgm:pt modelId="{539E91D1-C91B-4A11-B6DB-F550CCB503CD}" type="sibTrans" cxnId="{4BD05D43-E292-422F-9844-795F6BAA0B0F}">
      <dgm:prSet/>
      <dgm:spPr/>
      <dgm:t>
        <a:bodyPr/>
        <a:lstStyle/>
        <a:p>
          <a:endParaRPr lang="nl-NL"/>
        </a:p>
      </dgm:t>
    </dgm:pt>
    <dgm:pt modelId="{F0571CBC-A1F5-4408-9638-F02F134A91FA}" type="pres">
      <dgm:prSet presAssocID="{F6D0F760-BE1E-4890-BDD2-A591B2EF5BE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7EA38CC-8608-4AA3-94B0-FE01C7EE79C0}" type="pres">
      <dgm:prSet presAssocID="{B9B7EA70-A46F-4DD0-AA00-6BE388D5E93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5990C26-3841-4848-A865-ED2106887B94}" type="presOf" srcId="{B9B7EA70-A46F-4DD0-AA00-6BE388D5E93C}" destId="{17EA38CC-8608-4AA3-94B0-FE01C7EE79C0}" srcOrd="0" destOrd="0" presId="urn:microsoft.com/office/officeart/2005/8/layout/vList2"/>
    <dgm:cxn modelId="{B3A1EFE7-69F0-4DA1-B66C-4E51A3F10628}" type="presOf" srcId="{F6D0F760-BE1E-4890-BDD2-A591B2EF5BE4}" destId="{F0571CBC-A1F5-4408-9638-F02F134A91FA}" srcOrd="0" destOrd="0" presId="urn:microsoft.com/office/officeart/2005/8/layout/vList2"/>
    <dgm:cxn modelId="{4BD05D43-E292-422F-9844-795F6BAA0B0F}" srcId="{F6D0F760-BE1E-4890-BDD2-A591B2EF5BE4}" destId="{B9B7EA70-A46F-4DD0-AA00-6BE388D5E93C}" srcOrd="0" destOrd="0" parTransId="{54D8004B-2093-479F-A7A9-62FE9CEDCC55}" sibTransId="{539E91D1-C91B-4A11-B6DB-F550CCB503CD}"/>
    <dgm:cxn modelId="{380C577C-1DD8-4427-8160-848F3EB01F9C}" type="presParOf" srcId="{F0571CBC-A1F5-4408-9638-F02F134A91FA}" destId="{17EA38CC-8608-4AA3-94B0-FE01C7EE79C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8D92E857-A0B7-4082-BB52-9EB7477617E9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1B95EFC5-E2E3-4CCA-B413-3C97C12775EB}">
      <dgm:prSet/>
      <dgm:spPr/>
      <dgm:t>
        <a:bodyPr/>
        <a:lstStyle/>
        <a:p>
          <a:pPr algn="ctr" rtl="0"/>
          <a:r>
            <a:rPr lang="nl-NL" dirty="0" smtClean="0"/>
            <a:t>Orgaan dat beïnvloed wordt door centraal zenuwstelsel = </a:t>
          </a:r>
          <a:r>
            <a:rPr lang="nl-NL" b="1" u="sng" dirty="0" smtClean="0"/>
            <a:t>doelwitorgaan</a:t>
          </a:r>
          <a:endParaRPr lang="nl-NL" b="1" u="sng" dirty="0"/>
        </a:p>
      </dgm:t>
    </dgm:pt>
    <dgm:pt modelId="{0D9A43E6-1D22-435D-823E-FFA6CF6E94E2}" type="parTrans" cxnId="{A60EAE5E-240C-4422-B408-7C9CA02C8126}">
      <dgm:prSet/>
      <dgm:spPr/>
      <dgm:t>
        <a:bodyPr/>
        <a:lstStyle/>
        <a:p>
          <a:pPr algn="ctr"/>
          <a:endParaRPr lang="nl-NL"/>
        </a:p>
      </dgm:t>
    </dgm:pt>
    <dgm:pt modelId="{6627BD90-8D1A-44F6-B1ED-CDB1F6D38E60}" type="sibTrans" cxnId="{A60EAE5E-240C-4422-B408-7C9CA02C8126}">
      <dgm:prSet/>
      <dgm:spPr/>
      <dgm:t>
        <a:bodyPr/>
        <a:lstStyle/>
        <a:p>
          <a:pPr algn="ctr"/>
          <a:endParaRPr lang="nl-NL"/>
        </a:p>
      </dgm:t>
    </dgm:pt>
    <dgm:pt modelId="{22B61202-6807-4F42-A505-0B07CBDB09F9}">
      <dgm:prSet/>
      <dgm:spPr/>
      <dgm:t>
        <a:bodyPr/>
        <a:lstStyle/>
        <a:p>
          <a:pPr algn="ctr" rtl="0"/>
          <a:r>
            <a:rPr lang="nl-NL" dirty="0" smtClean="0"/>
            <a:t>Voorziening van zenuwen voor regeling orgaan = </a:t>
          </a:r>
          <a:r>
            <a:rPr lang="nl-NL" b="1" u="sng" dirty="0" smtClean="0"/>
            <a:t>innervatie</a:t>
          </a:r>
          <a:endParaRPr lang="nl-NL" b="1" u="sng" dirty="0"/>
        </a:p>
      </dgm:t>
    </dgm:pt>
    <dgm:pt modelId="{0AE6C3E2-C703-4D93-AEEC-76E72CA19FD9}" type="parTrans" cxnId="{A2D506E4-7D9A-4A09-B8BB-C2F94064AAD2}">
      <dgm:prSet/>
      <dgm:spPr/>
      <dgm:t>
        <a:bodyPr/>
        <a:lstStyle/>
        <a:p>
          <a:pPr algn="ctr"/>
          <a:endParaRPr lang="nl-NL"/>
        </a:p>
      </dgm:t>
    </dgm:pt>
    <dgm:pt modelId="{F37A0747-F22F-4289-9B84-BEF3113A330A}" type="sibTrans" cxnId="{A2D506E4-7D9A-4A09-B8BB-C2F94064AAD2}">
      <dgm:prSet/>
      <dgm:spPr/>
      <dgm:t>
        <a:bodyPr/>
        <a:lstStyle/>
        <a:p>
          <a:pPr algn="ctr"/>
          <a:endParaRPr lang="nl-NL"/>
        </a:p>
      </dgm:t>
    </dgm:pt>
    <dgm:pt modelId="{7447D03E-7B83-40B9-88F5-28A9501DBF76}">
      <dgm:prSet/>
      <dgm:spPr/>
      <dgm:t>
        <a:bodyPr/>
        <a:lstStyle/>
        <a:p>
          <a:pPr algn="ctr" rtl="0"/>
          <a:r>
            <a:rPr lang="nl-NL" dirty="0" smtClean="0"/>
            <a:t>Elk doelwitorgaan wordt door twee verschillende soorten zenuwen geregeld: een </a:t>
          </a:r>
          <a:r>
            <a:rPr lang="nl-NL" dirty="0" err="1" smtClean="0"/>
            <a:t>ortho</a:t>
          </a:r>
          <a:r>
            <a:rPr lang="nl-NL" dirty="0" smtClean="0"/>
            <a:t>- en een parasympathische zenuw</a:t>
          </a:r>
          <a:endParaRPr lang="nl-NL" dirty="0"/>
        </a:p>
      </dgm:t>
    </dgm:pt>
    <dgm:pt modelId="{D1C7C432-FD97-4C2F-ADC5-7C1E73A3C7DE}" type="parTrans" cxnId="{8EB010F5-EBCD-407A-9CBB-1852BC22D946}">
      <dgm:prSet/>
      <dgm:spPr/>
      <dgm:t>
        <a:bodyPr/>
        <a:lstStyle/>
        <a:p>
          <a:pPr algn="ctr"/>
          <a:endParaRPr lang="nl-NL"/>
        </a:p>
      </dgm:t>
    </dgm:pt>
    <dgm:pt modelId="{73919962-1DE0-4428-A36D-4902EE89ED5A}" type="sibTrans" cxnId="{8EB010F5-EBCD-407A-9CBB-1852BC22D946}">
      <dgm:prSet/>
      <dgm:spPr/>
      <dgm:t>
        <a:bodyPr/>
        <a:lstStyle/>
        <a:p>
          <a:pPr algn="ctr"/>
          <a:endParaRPr lang="nl-NL"/>
        </a:p>
      </dgm:t>
    </dgm:pt>
    <dgm:pt modelId="{EFA07E0B-59D9-45D2-B78D-9D9E3F258760}">
      <dgm:prSet/>
      <dgm:spPr/>
      <dgm:t>
        <a:bodyPr/>
        <a:lstStyle/>
        <a:p>
          <a:pPr algn="ctr" rtl="0"/>
          <a:r>
            <a:rPr lang="nl-NL" dirty="0" smtClean="0"/>
            <a:t>Dat noem je </a:t>
          </a:r>
          <a:r>
            <a:rPr lang="nl-NL" b="1" u="sng" dirty="0" smtClean="0"/>
            <a:t>dubbele innervatie</a:t>
          </a:r>
          <a:r>
            <a:rPr lang="nl-NL" b="0" u="none" dirty="0" smtClean="0"/>
            <a:t> (Voorbeeld?)</a:t>
          </a:r>
          <a:endParaRPr lang="nl-NL" b="1" u="sng" dirty="0"/>
        </a:p>
      </dgm:t>
    </dgm:pt>
    <dgm:pt modelId="{40BB315D-20A4-4BD3-BCEA-24ABEC65985D}" type="parTrans" cxnId="{C099427F-C205-4185-AA60-E0A6048EE335}">
      <dgm:prSet/>
      <dgm:spPr/>
      <dgm:t>
        <a:bodyPr/>
        <a:lstStyle/>
        <a:p>
          <a:pPr algn="ctr"/>
          <a:endParaRPr lang="nl-NL"/>
        </a:p>
      </dgm:t>
    </dgm:pt>
    <dgm:pt modelId="{E335A9A1-4E39-404C-8BF8-8B3D43AED524}" type="sibTrans" cxnId="{C099427F-C205-4185-AA60-E0A6048EE335}">
      <dgm:prSet/>
      <dgm:spPr/>
      <dgm:t>
        <a:bodyPr/>
        <a:lstStyle/>
        <a:p>
          <a:pPr algn="ctr"/>
          <a:endParaRPr lang="nl-NL"/>
        </a:p>
      </dgm:t>
    </dgm:pt>
    <dgm:pt modelId="{5F789BAA-B747-4920-8EDE-5E1FF52B312C}">
      <dgm:prSet/>
      <dgm:spPr/>
      <dgm:t>
        <a:bodyPr/>
        <a:lstStyle/>
        <a:p>
          <a:pPr algn="ctr" rtl="0"/>
          <a:r>
            <a:rPr lang="nl-NL" dirty="0" smtClean="0"/>
            <a:t>Beide soorten zenuwen zijn voortdurend actief, afhankelijk van omstandigheden, gecoördineerd door </a:t>
          </a:r>
          <a:r>
            <a:rPr lang="nl-NL" b="1" u="sng" dirty="0" smtClean="0"/>
            <a:t>centra in de hersenstam</a:t>
          </a:r>
          <a:endParaRPr lang="nl-NL" b="1" u="sng" dirty="0"/>
        </a:p>
      </dgm:t>
    </dgm:pt>
    <dgm:pt modelId="{9D59CEF5-E873-4F74-B4A1-0EE8DF860A56}" type="parTrans" cxnId="{9772F4F7-A550-4125-B736-D77ED896BDA9}">
      <dgm:prSet/>
      <dgm:spPr/>
      <dgm:t>
        <a:bodyPr/>
        <a:lstStyle/>
        <a:p>
          <a:pPr algn="ctr"/>
          <a:endParaRPr lang="nl-NL"/>
        </a:p>
      </dgm:t>
    </dgm:pt>
    <dgm:pt modelId="{62B0EF01-C0C6-47C1-9A28-A0366D9EA082}" type="sibTrans" cxnId="{9772F4F7-A550-4125-B736-D77ED896BDA9}">
      <dgm:prSet/>
      <dgm:spPr/>
      <dgm:t>
        <a:bodyPr/>
        <a:lstStyle/>
        <a:p>
          <a:pPr algn="ctr"/>
          <a:endParaRPr lang="nl-NL"/>
        </a:p>
      </dgm:t>
    </dgm:pt>
    <dgm:pt modelId="{0503A3DF-4D63-4CB5-9E83-0C2F9086C231}" type="pres">
      <dgm:prSet presAssocID="{8D92E857-A0B7-4082-BB52-9EB7477617E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9E3A7CDA-CCB4-4064-8134-4C0B01E4BB69}" type="pres">
      <dgm:prSet presAssocID="{1B95EFC5-E2E3-4CCA-B413-3C97C12775EB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04DE601-4A45-4EF5-B4D4-8E194778CA74}" type="pres">
      <dgm:prSet presAssocID="{6627BD90-8D1A-44F6-B1ED-CDB1F6D38E60}" presName="spacer" presStyleCnt="0"/>
      <dgm:spPr/>
    </dgm:pt>
    <dgm:pt modelId="{5DD4121C-4DFE-4DEF-833D-13003CA04FEF}" type="pres">
      <dgm:prSet presAssocID="{22B61202-6807-4F42-A505-0B07CBDB09F9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C38ACD2-302B-4CDC-9FBF-C68A4EE97284}" type="pres">
      <dgm:prSet presAssocID="{F37A0747-F22F-4289-9B84-BEF3113A330A}" presName="spacer" presStyleCnt="0"/>
      <dgm:spPr/>
    </dgm:pt>
    <dgm:pt modelId="{3748B18D-B01B-4EF3-817B-90E5EC531D20}" type="pres">
      <dgm:prSet presAssocID="{7447D03E-7B83-40B9-88F5-28A9501DBF76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580A8C8-7738-41A6-86F1-AECA65E189F4}" type="pres">
      <dgm:prSet presAssocID="{73919962-1DE0-4428-A36D-4902EE89ED5A}" presName="spacer" presStyleCnt="0"/>
      <dgm:spPr/>
    </dgm:pt>
    <dgm:pt modelId="{5F3DDED5-8261-49FA-B3E6-830EC34FF68A}" type="pres">
      <dgm:prSet presAssocID="{EFA07E0B-59D9-45D2-B78D-9D9E3F258760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0036243-986A-4F7D-B191-CC17EFBC019D}" type="pres">
      <dgm:prSet presAssocID="{E335A9A1-4E39-404C-8BF8-8B3D43AED524}" presName="spacer" presStyleCnt="0"/>
      <dgm:spPr/>
    </dgm:pt>
    <dgm:pt modelId="{B263581E-71A4-4759-9922-06C30A51655A}" type="pres">
      <dgm:prSet presAssocID="{5F789BAA-B747-4920-8EDE-5E1FF52B312C}" presName="parentText" presStyleLbl="node1" presStyleIdx="4" presStyleCnt="5" custLinFactNeighborX="-5779" custLinFactNeighborY="-10389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A60EAE5E-240C-4422-B408-7C9CA02C8126}" srcId="{8D92E857-A0B7-4082-BB52-9EB7477617E9}" destId="{1B95EFC5-E2E3-4CCA-B413-3C97C12775EB}" srcOrd="0" destOrd="0" parTransId="{0D9A43E6-1D22-435D-823E-FFA6CF6E94E2}" sibTransId="{6627BD90-8D1A-44F6-B1ED-CDB1F6D38E60}"/>
    <dgm:cxn modelId="{2747EC41-8317-4059-98E1-F70A46B5ED29}" type="presOf" srcId="{22B61202-6807-4F42-A505-0B07CBDB09F9}" destId="{5DD4121C-4DFE-4DEF-833D-13003CA04FEF}" srcOrd="0" destOrd="0" presId="urn:microsoft.com/office/officeart/2005/8/layout/vList2"/>
    <dgm:cxn modelId="{AD42DE63-9488-493A-AD2F-99DA39117300}" type="presOf" srcId="{5F789BAA-B747-4920-8EDE-5E1FF52B312C}" destId="{B263581E-71A4-4759-9922-06C30A51655A}" srcOrd="0" destOrd="0" presId="urn:microsoft.com/office/officeart/2005/8/layout/vList2"/>
    <dgm:cxn modelId="{A2D506E4-7D9A-4A09-B8BB-C2F94064AAD2}" srcId="{8D92E857-A0B7-4082-BB52-9EB7477617E9}" destId="{22B61202-6807-4F42-A505-0B07CBDB09F9}" srcOrd="1" destOrd="0" parTransId="{0AE6C3E2-C703-4D93-AEEC-76E72CA19FD9}" sibTransId="{F37A0747-F22F-4289-9B84-BEF3113A330A}"/>
    <dgm:cxn modelId="{8DC618D2-2911-42B2-B816-40512522B1AA}" type="presOf" srcId="{1B95EFC5-E2E3-4CCA-B413-3C97C12775EB}" destId="{9E3A7CDA-CCB4-4064-8134-4C0B01E4BB69}" srcOrd="0" destOrd="0" presId="urn:microsoft.com/office/officeart/2005/8/layout/vList2"/>
    <dgm:cxn modelId="{8EB010F5-EBCD-407A-9CBB-1852BC22D946}" srcId="{8D92E857-A0B7-4082-BB52-9EB7477617E9}" destId="{7447D03E-7B83-40B9-88F5-28A9501DBF76}" srcOrd="2" destOrd="0" parTransId="{D1C7C432-FD97-4C2F-ADC5-7C1E73A3C7DE}" sibTransId="{73919962-1DE0-4428-A36D-4902EE89ED5A}"/>
    <dgm:cxn modelId="{C099427F-C205-4185-AA60-E0A6048EE335}" srcId="{8D92E857-A0B7-4082-BB52-9EB7477617E9}" destId="{EFA07E0B-59D9-45D2-B78D-9D9E3F258760}" srcOrd="3" destOrd="0" parTransId="{40BB315D-20A4-4BD3-BCEA-24ABEC65985D}" sibTransId="{E335A9A1-4E39-404C-8BF8-8B3D43AED524}"/>
    <dgm:cxn modelId="{9772F4F7-A550-4125-B736-D77ED896BDA9}" srcId="{8D92E857-A0B7-4082-BB52-9EB7477617E9}" destId="{5F789BAA-B747-4920-8EDE-5E1FF52B312C}" srcOrd="4" destOrd="0" parTransId="{9D59CEF5-E873-4F74-B4A1-0EE8DF860A56}" sibTransId="{62B0EF01-C0C6-47C1-9A28-A0366D9EA082}"/>
    <dgm:cxn modelId="{AB038D33-9ECE-4729-8B15-FC9BF11ACEE4}" type="presOf" srcId="{EFA07E0B-59D9-45D2-B78D-9D9E3F258760}" destId="{5F3DDED5-8261-49FA-B3E6-830EC34FF68A}" srcOrd="0" destOrd="0" presId="urn:microsoft.com/office/officeart/2005/8/layout/vList2"/>
    <dgm:cxn modelId="{6D116908-175C-4BE7-9C56-3BAEECF91D1F}" type="presOf" srcId="{8D92E857-A0B7-4082-BB52-9EB7477617E9}" destId="{0503A3DF-4D63-4CB5-9E83-0C2F9086C231}" srcOrd="0" destOrd="0" presId="urn:microsoft.com/office/officeart/2005/8/layout/vList2"/>
    <dgm:cxn modelId="{D35945AA-4319-42B4-9774-B8DE8A4AF1A9}" type="presOf" srcId="{7447D03E-7B83-40B9-88F5-28A9501DBF76}" destId="{3748B18D-B01B-4EF3-817B-90E5EC531D20}" srcOrd="0" destOrd="0" presId="urn:microsoft.com/office/officeart/2005/8/layout/vList2"/>
    <dgm:cxn modelId="{730DCB7E-DEBB-4D67-97D5-FF912103C46A}" type="presParOf" srcId="{0503A3DF-4D63-4CB5-9E83-0C2F9086C231}" destId="{9E3A7CDA-CCB4-4064-8134-4C0B01E4BB69}" srcOrd="0" destOrd="0" presId="urn:microsoft.com/office/officeart/2005/8/layout/vList2"/>
    <dgm:cxn modelId="{374D1F37-63B7-4D5F-BB6C-7778DB608A0E}" type="presParOf" srcId="{0503A3DF-4D63-4CB5-9E83-0C2F9086C231}" destId="{D04DE601-4A45-4EF5-B4D4-8E194778CA74}" srcOrd="1" destOrd="0" presId="urn:microsoft.com/office/officeart/2005/8/layout/vList2"/>
    <dgm:cxn modelId="{EF147ADC-1A3E-432E-9848-7A62B46FA961}" type="presParOf" srcId="{0503A3DF-4D63-4CB5-9E83-0C2F9086C231}" destId="{5DD4121C-4DFE-4DEF-833D-13003CA04FEF}" srcOrd="2" destOrd="0" presId="urn:microsoft.com/office/officeart/2005/8/layout/vList2"/>
    <dgm:cxn modelId="{25AF194E-2D1B-45A2-8539-1AE84D2CC90E}" type="presParOf" srcId="{0503A3DF-4D63-4CB5-9E83-0C2F9086C231}" destId="{0C38ACD2-302B-4CDC-9FBF-C68A4EE97284}" srcOrd="3" destOrd="0" presId="urn:microsoft.com/office/officeart/2005/8/layout/vList2"/>
    <dgm:cxn modelId="{D718EDB7-500F-436B-9688-D01F78BFE3C1}" type="presParOf" srcId="{0503A3DF-4D63-4CB5-9E83-0C2F9086C231}" destId="{3748B18D-B01B-4EF3-817B-90E5EC531D20}" srcOrd="4" destOrd="0" presId="urn:microsoft.com/office/officeart/2005/8/layout/vList2"/>
    <dgm:cxn modelId="{82834C08-C0D9-415B-96A2-A216DCDA9FA8}" type="presParOf" srcId="{0503A3DF-4D63-4CB5-9E83-0C2F9086C231}" destId="{D580A8C8-7738-41A6-86F1-AECA65E189F4}" srcOrd="5" destOrd="0" presId="urn:microsoft.com/office/officeart/2005/8/layout/vList2"/>
    <dgm:cxn modelId="{BB555B38-66D8-4933-8CF3-3F4661D26AD7}" type="presParOf" srcId="{0503A3DF-4D63-4CB5-9E83-0C2F9086C231}" destId="{5F3DDED5-8261-49FA-B3E6-830EC34FF68A}" srcOrd="6" destOrd="0" presId="urn:microsoft.com/office/officeart/2005/8/layout/vList2"/>
    <dgm:cxn modelId="{D5DDD66B-59AB-4048-ADCA-7BBB711101A0}" type="presParOf" srcId="{0503A3DF-4D63-4CB5-9E83-0C2F9086C231}" destId="{00036243-986A-4F7D-B191-CC17EFBC019D}" srcOrd="7" destOrd="0" presId="urn:microsoft.com/office/officeart/2005/8/layout/vList2"/>
    <dgm:cxn modelId="{FDC98FC7-3F59-485C-8054-8D3962FFF309}" type="presParOf" srcId="{0503A3DF-4D63-4CB5-9E83-0C2F9086C231}" destId="{B263581E-71A4-4759-9922-06C30A51655A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48CDFD2-DC8C-4CE4-9BA7-41DF54FB4D60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BE3D8CD1-B3D4-48D8-9DC2-42D8E8C4BEF6}">
      <dgm:prSet/>
      <dgm:spPr/>
      <dgm:t>
        <a:bodyPr/>
        <a:lstStyle/>
        <a:p>
          <a:pPr algn="ctr" rtl="0"/>
          <a:r>
            <a:rPr lang="nl-NL" dirty="0" smtClean="0"/>
            <a:t>Regeling van talloze processen in het lichaam</a:t>
          </a:r>
          <a:endParaRPr lang="nl-NL" dirty="0"/>
        </a:p>
      </dgm:t>
    </dgm:pt>
    <dgm:pt modelId="{315B984F-A5FF-43C9-97C8-591A60CB2EDD}" type="parTrans" cxnId="{E6787F50-2524-4D5F-92CB-23FEDBB5BAA6}">
      <dgm:prSet/>
      <dgm:spPr/>
      <dgm:t>
        <a:bodyPr/>
        <a:lstStyle/>
        <a:p>
          <a:pPr algn="ctr"/>
          <a:endParaRPr lang="nl-NL"/>
        </a:p>
      </dgm:t>
    </dgm:pt>
    <dgm:pt modelId="{CDB8A0CD-4CFF-4F51-8D12-3A2F647D0A55}" type="sibTrans" cxnId="{E6787F50-2524-4D5F-92CB-23FEDBB5BAA6}">
      <dgm:prSet/>
      <dgm:spPr/>
      <dgm:t>
        <a:bodyPr/>
        <a:lstStyle/>
        <a:p>
          <a:pPr algn="ctr"/>
          <a:endParaRPr lang="nl-NL"/>
        </a:p>
      </dgm:t>
    </dgm:pt>
    <dgm:pt modelId="{600EC487-9BB1-454E-A750-0B5AE322525D}">
      <dgm:prSet/>
      <dgm:spPr/>
      <dgm:t>
        <a:bodyPr/>
        <a:lstStyle/>
        <a:p>
          <a:pPr algn="ctr" rtl="0"/>
          <a:r>
            <a:rPr lang="nl-NL" dirty="0" smtClean="0"/>
            <a:t>Regeling van reacties op talloze processen buiten het lichaam</a:t>
          </a:r>
          <a:endParaRPr lang="nl-NL" dirty="0"/>
        </a:p>
      </dgm:t>
    </dgm:pt>
    <dgm:pt modelId="{76EDBB20-E376-486D-AD9D-2B508865DB3B}" type="parTrans" cxnId="{C5029C66-43DF-4906-B902-72171DF42392}">
      <dgm:prSet/>
      <dgm:spPr/>
      <dgm:t>
        <a:bodyPr/>
        <a:lstStyle/>
        <a:p>
          <a:pPr algn="ctr"/>
          <a:endParaRPr lang="nl-NL"/>
        </a:p>
      </dgm:t>
    </dgm:pt>
    <dgm:pt modelId="{B22F267C-ED72-46C5-AC0F-47698438D29A}" type="sibTrans" cxnId="{C5029C66-43DF-4906-B902-72171DF42392}">
      <dgm:prSet/>
      <dgm:spPr/>
      <dgm:t>
        <a:bodyPr/>
        <a:lstStyle/>
        <a:p>
          <a:pPr algn="ctr"/>
          <a:endParaRPr lang="nl-NL"/>
        </a:p>
      </dgm:t>
    </dgm:pt>
    <dgm:pt modelId="{57451B72-3C0B-4239-9DAC-EE9F95018E7A}">
      <dgm:prSet/>
      <dgm:spPr/>
      <dgm:t>
        <a:bodyPr/>
        <a:lstStyle/>
        <a:p>
          <a:pPr algn="ctr" rtl="0"/>
          <a:r>
            <a:rPr lang="nl-NL" dirty="0" smtClean="0"/>
            <a:t>Hormoonstelsel: regeling van processen die langer duren, bijv. groei – voortplanting </a:t>
          </a:r>
          <a:endParaRPr lang="nl-NL" dirty="0"/>
        </a:p>
      </dgm:t>
    </dgm:pt>
    <dgm:pt modelId="{A19C1676-5CB1-4EED-85C1-DE10C5576822}" type="parTrans" cxnId="{1A1E4FF4-09E6-4367-87C5-F58C077E1F26}">
      <dgm:prSet/>
      <dgm:spPr/>
      <dgm:t>
        <a:bodyPr/>
        <a:lstStyle/>
        <a:p>
          <a:pPr algn="ctr"/>
          <a:endParaRPr lang="nl-NL"/>
        </a:p>
      </dgm:t>
    </dgm:pt>
    <dgm:pt modelId="{FB18074B-DAB5-4724-B148-A3930C00BA8B}" type="sibTrans" cxnId="{1A1E4FF4-09E6-4367-87C5-F58C077E1F26}">
      <dgm:prSet/>
      <dgm:spPr/>
      <dgm:t>
        <a:bodyPr/>
        <a:lstStyle/>
        <a:p>
          <a:pPr algn="ctr"/>
          <a:endParaRPr lang="nl-NL"/>
        </a:p>
      </dgm:t>
    </dgm:pt>
    <dgm:pt modelId="{3F711AF5-B17E-41F4-B410-254FB1BC8700}">
      <dgm:prSet/>
      <dgm:spPr/>
      <dgm:t>
        <a:bodyPr/>
        <a:lstStyle/>
        <a:p>
          <a:pPr algn="ctr" rtl="0"/>
          <a:r>
            <a:rPr lang="nl-NL" dirty="0" smtClean="0"/>
            <a:t>Zenuwstelsel: regeling van snelle processen zoals bewegingen, bijv. reflexen – reacties</a:t>
          </a:r>
          <a:endParaRPr lang="nl-NL" dirty="0"/>
        </a:p>
      </dgm:t>
    </dgm:pt>
    <dgm:pt modelId="{B4A9B52F-8682-453F-8F29-4D1439D4DF6D}" type="parTrans" cxnId="{DBB6C8C6-A2B3-4D75-BC55-1268C9F4E5E7}">
      <dgm:prSet/>
      <dgm:spPr/>
      <dgm:t>
        <a:bodyPr/>
        <a:lstStyle/>
        <a:p>
          <a:pPr algn="ctr"/>
          <a:endParaRPr lang="nl-NL"/>
        </a:p>
      </dgm:t>
    </dgm:pt>
    <dgm:pt modelId="{E3A254E7-DAEF-40F4-9D4C-F9B8AC9A5F81}" type="sibTrans" cxnId="{DBB6C8C6-A2B3-4D75-BC55-1268C9F4E5E7}">
      <dgm:prSet/>
      <dgm:spPr/>
      <dgm:t>
        <a:bodyPr/>
        <a:lstStyle/>
        <a:p>
          <a:pPr algn="ctr"/>
          <a:endParaRPr lang="nl-NL"/>
        </a:p>
      </dgm:t>
    </dgm:pt>
    <dgm:pt modelId="{D8CF0F0D-5FA9-4605-A8C8-8347AAD53D63}" type="pres">
      <dgm:prSet presAssocID="{848CDFD2-DC8C-4CE4-9BA7-41DF54FB4D6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1400A46-CB49-401D-87CC-69D22E9D5213}" type="pres">
      <dgm:prSet presAssocID="{BE3D8CD1-B3D4-48D8-9DC2-42D8E8C4BEF6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3F63010-CEF1-49A7-B22B-713EB08B4307}" type="pres">
      <dgm:prSet presAssocID="{CDB8A0CD-4CFF-4F51-8D12-3A2F647D0A55}" presName="spacer" presStyleCnt="0"/>
      <dgm:spPr/>
    </dgm:pt>
    <dgm:pt modelId="{04A30766-B859-48B4-AD25-DBC603A6CB41}" type="pres">
      <dgm:prSet presAssocID="{600EC487-9BB1-454E-A750-0B5AE322525D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A52811F-0AD0-4273-83AE-3C0EBAF2A1C6}" type="pres">
      <dgm:prSet presAssocID="{B22F267C-ED72-46C5-AC0F-47698438D29A}" presName="spacer" presStyleCnt="0"/>
      <dgm:spPr/>
    </dgm:pt>
    <dgm:pt modelId="{3B79C425-24A5-4B3E-95C1-735DD72E7B3F}" type="pres">
      <dgm:prSet presAssocID="{57451B72-3C0B-4239-9DAC-EE9F95018E7A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0DD1F4F-D210-4E5D-A569-EB14E136AA80}" type="pres">
      <dgm:prSet presAssocID="{FB18074B-DAB5-4724-B148-A3930C00BA8B}" presName="spacer" presStyleCnt="0"/>
      <dgm:spPr/>
    </dgm:pt>
    <dgm:pt modelId="{5F2885E1-9611-4722-9493-9B8D947120AE}" type="pres">
      <dgm:prSet presAssocID="{3F711AF5-B17E-41F4-B410-254FB1BC8700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6787F50-2524-4D5F-92CB-23FEDBB5BAA6}" srcId="{848CDFD2-DC8C-4CE4-9BA7-41DF54FB4D60}" destId="{BE3D8CD1-B3D4-48D8-9DC2-42D8E8C4BEF6}" srcOrd="0" destOrd="0" parTransId="{315B984F-A5FF-43C9-97C8-591A60CB2EDD}" sibTransId="{CDB8A0CD-4CFF-4F51-8D12-3A2F647D0A55}"/>
    <dgm:cxn modelId="{DBB6C8C6-A2B3-4D75-BC55-1268C9F4E5E7}" srcId="{848CDFD2-DC8C-4CE4-9BA7-41DF54FB4D60}" destId="{3F711AF5-B17E-41F4-B410-254FB1BC8700}" srcOrd="3" destOrd="0" parTransId="{B4A9B52F-8682-453F-8F29-4D1439D4DF6D}" sibTransId="{E3A254E7-DAEF-40F4-9D4C-F9B8AC9A5F81}"/>
    <dgm:cxn modelId="{8BFD6179-6DDD-4260-8A5A-EE5FC091A608}" type="presOf" srcId="{848CDFD2-DC8C-4CE4-9BA7-41DF54FB4D60}" destId="{D8CF0F0D-5FA9-4605-A8C8-8347AAD53D63}" srcOrd="0" destOrd="0" presId="urn:microsoft.com/office/officeart/2005/8/layout/vList2"/>
    <dgm:cxn modelId="{0120D9E9-9AC2-4C9C-AA02-F4D913BD023B}" type="presOf" srcId="{BE3D8CD1-B3D4-48D8-9DC2-42D8E8C4BEF6}" destId="{31400A46-CB49-401D-87CC-69D22E9D5213}" srcOrd="0" destOrd="0" presId="urn:microsoft.com/office/officeart/2005/8/layout/vList2"/>
    <dgm:cxn modelId="{1A1E4FF4-09E6-4367-87C5-F58C077E1F26}" srcId="{848CDFD2-DC8C-4CE4-9BA7-41DF54FB4D60}" destId="{57451B72-3C0B-4239-9DAC-EE9F95018E7A}" srcOrd="2" destOrd="0" parTransId="{A19C1676-5CB1-4EED-85C1-DE10C5576822}" sibTransId="{FB18074B-DAB5-4724-B148-A3930C00BA8B}"/>
    <dgm:cxn modelId="{F370844B-0022-4011-8671-D66A2DE1EFEE}" type="presOf" srcId="{3F711AF5-B17E-41F4-B410-254FB1BC8700}" destId="{5F2885E1-9611-4722-9493-9B8D947120AE}" srcOrd="0" destOrd="0" presId="urn:microsoft.com/office/officeart/2005/8/layout/vList2"/>
    <dgm:cxn modelId="{C5029C66-43DF-4906-B902-72171DF42392}" srcId="{848CDFD2-DC8C-4CE4-9BA7-41DF54FB4D60}" destId="{600EC487-9BB1-454E-A750-0B5AE322525D}" srcOrd="1" destOrd="0" parTransId="{76EDBB20-E376-486D-AD9D-2B508865DB3B}" sibTransId="{B22F267C-ED72-46C5-AC0F-47698438D29A}"/>
    <dgm:cxn modelId="{752E6563-8611-4FB4-ABDF-1351469C10CD}" type="presOf" srcId="{600EC487-9BB1-454E-A750-0B5AE322525D}" destId="{04A30766-B859-48B4-AD25-DBC603A6CB41}" srcOrd="0" destOrd="0" presId="urn:microsoft.com/office/officeart/2005/8/layout/vList2"/>
    <dgm:cxn modelId="{013F57C9-3AD6-4B5D-85A9-2F2DAEA03F99}" type="presOf" srcId="{57451B72-3C0B-4239-9DAC-EE9F95018E7A}" destId="{3B79C425-24A5-4B3E-95C1-735DD72E7B3F}" srcOrd="0" destOrd="0" presId="urn:microsoft.com/office/officeart/2005/8/layout/vList2"/>
    <dgm:cxn modelId="{C0411378-0132-444D-8CE8-A84215320E34}" type="presParOf" srcId="{D8CF0F0D-5FA9-4605-A8C8-8347AAD53D63}" destId="{31400A46-CB49-401D-87CC-69D22E9D5213}" srcOrd="0" destOrd="0" presId="urn:microsoft.com/office/officeart/2005/8/layout/vList2"/>
    <dgm:cxn modelId="{EA4A0793-013A-4F88-8B52-A454421E960C}" type="presParOf" srcId="{D8CF0F0D-5FA9-4605-A8C8-8347AAD53D63}" destId="{73F63010-CEF1-49A7-B22B-713EB08B4307}" srcOrd="1" destOrd="0" presId="urn:microsoft.com/office/officeart/2005/8/layout/vList2"/>
    <dgm:cxn modelId="{53CCEE82-0EB4-48E1-BE63-7136DE40E65E}" type="presParOf" srcId="{D8CF0F0D-5FA9-4605-A8C8-8347AAD53D63}" destId="{04A30766-B859-48B4-AD25-DBC603A6CB41}" srcOrd="2" destOrd="0" presId="urn:microsoft.com/office/officeart/2005/8/layout/vList2"/>
    <dgm:cxn modelId="{4D30A71C-3DFA-4D8B-8D92-7647899EB739}" type="presParOf" srcId="{D8CF0F0D-5FA9-4605-A8C8-8347AAD53D63}" destId="{4A52811F-0AD0-4273-83AE-3C0EBAF2A1C6}" srcOrd="3" destOrd="0" presId="urn:microsoft.com/office/officeart/2005/8/layout/vList2"/>
    <dgm:cxn modelId="{4E74BB20-CE43-465D-AB19-B6004D79AC86}" type="presParOf" srcId="{D8CF0F0D-5FA9-4605-A8C8-8347AAD53D63}" destId="{3B79C425-24A5-4B3E-95C1-735DD72E7B3F}" srcOrd="4" destOrd="0" presId="urn:microsoft.com/office/officeart/2005/8/layout/vList2"/>
    <dgm:cxn modelId="{9AC261CD-A7D9-4F02-AF0C-E889B5D5065D}" type="presParOf" srcId="{D8CF0F0D-5FA9-4605-A8C8-8347AAD53D63}" destId="{D0DD1F4F-D210-4E5D-A569-EB14E136AA80}" srcOrd="5" destOrd="0" presId="urn:microsoft.com/office/officeart/2005/8/layout/vList2"/>
    <dgm:cxn modelId="{31BDED99-BEE9-4127-BF8B-570596FBE9DA}" type="presParOf" srcId="{D8CF0F0D-5FA9-4605-A8C8-8347AAD53D63}" destId="{5F2885E1-9611-4722-9493-9B8D947120AE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9FCBE02-A8F2-4072-A348-BCA1E6662E00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F09EF681-F945-4024-B7F7-FA7EF000A4BD}">
      <dgm:prSet/>
      <dgm:spPr/>
      <dgm:t>
        <a:bodyPr/>
        <a:lstStyle/>
        <a:p>
          <a:pPr rtl="0"/>
          <a:r>
            <a:rPr lang="nl-NL" dirty="0" smtClean="0"/>
            <a:t>Centraal – Perifeer zenuwstelsel</a:t>
          </a:r>
          <a:endParaRPr lang="nl-NL" dirty="0"/>
        </a:p>
      </dgm:t>
    </dgm:pt>
    <dgm:pt modelId="{D1EC6B62-1266-49F3-9ECA-7EFF3206C2A2}" type="parTrans" cxnId="{172AEEFB-A380-4008-A7AE-2CC77BEAA8DA}">
      <dgm:prSet/>
      <dgm:spPr/>
      <dgm:t>
        <a:bodyPr/>
        <a:lstStyle/>
        <a:p>
          <a:endParaRPr lang="nl-NL"/>
        </a:p>
      </dgm:t>
    </dgm:pt>
    <dgm:pt modelId="{069B1DA9-BFB8-4200-8F9E-15FBECC876D9}" type="sibTrans" cxnId="{172AEEFB-A380-4008-A7AE-2CC77BEAA8DA}">
      <dgm:prSet/>
      <dgm:spPr/>
      <dgm:t>
        <a:bodyPr/>
        <a:lstStyle/>
        <a:p>
          <a:endParaRPr lang="nl-NL"/>
        </a:p>
      </dgm:t>
    </dgm:pt>
    <dgm:pt modelId="{E6984E4C-C088-4313-A9F9-EE721A63AB47}" type="pres">
      <dgm:prSet presAssocID="{E9FCBE02-A8F2-4072-A348-BCA1E6662E0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3CEE9FE-533E-4DE6-A6A6-6741420BADAC}" type="pres">
      <dgm:prSet presAssocID="{F09EF681-F945-4024-B7F7-FA7EF000A4B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580FE04-66B4-428D-BBDC-710C4C60CED9}" type="presOf" srcId="{E9FCBE02-A8F2-4072-A348-BCA1E6662E00}" destId="{E6984E4C-C088-4313-A9F9-EE721A63AB47}" srcOrd="0" destOrd="0" presId="urn:microsoft.com/office/officeart/2005/8/layout/vList2"/>
    <dgm:cxn modelId="{172AEEFB-A380-4008-A7AE-2CC77BEAA8DA}" srcId="{E9FCBE02-A8F2-4072-A348-BCA1E6662E00}" destId="{F09EF681-F945-4024-B7F7-FA7EF000A4BD}" srcOrd="0" destOrd="0" parTransId="{D1EC6B62-1266-49F3-9ECA-7EFF3206C2A2}" sibTransId="{069B1DA9-BFB8-4200-8F9E-15FBECC876D9}"/>
    <dgm:cxn modelId="{A550E7DA-4F4E-43E5-AF3C-6D2E1FE5851C}" type="presOf" srcId="{F09EF681-F945-4024-B7F7-FA7EF000A4BD}" destId="{33CEE9FE-533E-4DE6-A6A6-6741420BADAC}" srcOrd="0" destOrd="0" presId="urn:microsoft.com/office/officeart/2005/8/layout/vList2"/>
    <dgm:cxn modelId="{CFE9E215-0EFB-42F8-9571-10D10DD0A0E6}" type="presParOf" srcId="{E6984E4C-C088-4313-A9F9-EE721A63AB47}" destId="{33CEE9FE-533E-4DE6-A6A6-6741420BADA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BE20060-99C7-4AAB-A457-429D6FFCB78A}" type="doc">
      <dgm:prSet loTypeId="urn:microsoft.com/office/officeart/2005/8/layout/pList2#1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941424F4-6ADE-486F-9B6D-2B3F26AF53CB}">
      <dgm:prSet/>
      <dgm:spPr/>
      <dgm:t>
        <a:bodyPr/>
        <a:lstStyle/>
        <a:p>
          <a:pPr rtl="0"/>
          <a:r>
            <a:rPr lang="nl-NL" dirty="0" smtClean="0"/>
            <a:t>Centraal zenuwstelsel: grote en kleine hersenen – hersenstam – ruggenmerg </a:t>
          </a:r>
          <a:endParaRPr lang="nl-NL" dirty="0"/>
        </a:p>
      </dgm:t>
    </dgm:pt>
    <dgm:pt modelId="{B146C395-B233-4B5D-8168-E8B659E2C51E}" type="parTrans" cxnId="{83B2506F-9E79-4719-96C6-1D4ABBEAA0AA}">
      <dgm:prSet/>
      <dgm:spPr/>
      <dgm:t>
        <a:bodyPr/>
        <a:lstStyle/>
        <a:p>
          <a:endParaRPr lang="nl-NL"/>
        </a:p>
      </dgm:t>
    </dgm:pt>
    <dgm:pt modelId="{60E6FBEC-7D3B-4EE9-B202-4FB63D3B62C0}" type="sibTrans" cxnId="{83B2506F-9E79-4719-96C6-1D4ABBEAA0AA}">
      <dgm:prSet/>
      <dgm:spPr/>
      <dgm:t>
        <a:bodyPr/>
        <a:lstStyle/>
        <a:p>
          <a:endParaRPr lang="nl-NL"/>
        </a:p>
      </dgm:t>
    </dgm:pt>
    <dgm:pt modelId="{15817669-473E-4F90-B349-E3A1ADEFD369}">
      <dgm:prSet/>
      <dgm:spPr/>
      <dgm:t>
        <a:bodyPr/>
        <a:lstStyle/>
        <a:p>
          <a:pPr rtl="0"/>
          <a:r>
            <a:rPr lang="nl-NL" dirty="0" smtClean="0"/>
            <a:t>Perifere zenuwstelsel: de zenuwen</a:t>
          </a:r>
          <a:endParaRPr lang="nl-NL" dirty="0"/>
        </a:p>
      </dgm:t>
    </dgm:pt>
    <dgm:pt modelId="{7387E3FC-DD32-4607-915A-0437AB16248F}" type="parTrans" cxnId="{95712EB9-DF73-4227-9D5D-336FBC895AAC}">
      <dgm:prSet/>
      <dgm:spPr/>
      <dgm:t>
        <a:bodyPr/>
        <a:lstStyle/>
        <a:p>
          <a:endParaRPr lang="nl-NL"/>
        </a:p>
      </dgm:t>
    </dgm:pt>
    <dgm:pt modelId="{F355AD92-862B-434E-A6AE-A94407D55730}" type="sibTrans" cxnId="{95712EB9-DF73-4227-9D5D-336FBC895AAC}">
      <dgm:prSet/>
      <dgm:spPr/>
      <dgm:t>
        <a:bodyPr/>
        <a:lstStyle/>
        <a:p>
          <a:endParaRPr lang="nl-NL"/>
        </a:p>
      </dgm:t>
    </dgm:pt>
    <dgm:pt modelId="{4469A892-2DCF-49CF-9D71-1F886A9570C3}" type="pres">
      <dgm:prSet presAssocID="{BBE20060-99C7-4AAB-A457-429D6FFCB78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7D138E6-FE71-407E-ABE5-A4C5AECC38EC}" type="pres">
      <dgm:prSet presAssocID="{BBE20060-99C7-4AAB-A457-429D6FFCB78A}" presName="bkgdShp" presStyleLbl="alignAccFollowNode1" presStyleIdx="0" presStyleCnt="1" custLinFactNeighborX="-749" custLinFactNeighborY="-2131"/>
      <dgm:spPr/>
    </dgm:pt>
    <dgm:pt modelId="{AC9F6E33-3A7D-412D-8409-4F5B22E5CDC7}" type="pres">
      <dgm:prSet presAssocID="{BBE20060-99C7-4AAB-A457-429D6FFCB78A}" presName="linComp" presStyleCnt="0"/>
      <dgm:spPr/>
    </dgm:pt>
    <dgm:pt modelId="{9D5C7C7A-2F55-406E-9030-388753BE9210}" type="pres">
      <dgm:prSet presAssocID="{941424F4-6ADE-486F-9B6D-2B3F26AF53CB}" presName="compNode" presStyleCnt="0"/>
      <dgm:spPr/>
    </dgm:pt>
    <dgm:pt modelId="{A6EE1B67-9072-4EA6-A507-A339E2775FE6}" type="pres">
      <dgm:prSet presAssocID="{941424F4-6ADE-486F-9B6D-2B3F26AF53CB}" presName="node" presStyleLbl="node1" presStyleIdx="0" presStyleCnt="2" custScaleY="63970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CB66114-0658-48D3-A22F-1D2CCB8CEEFA}" type="pres">
      <dgm:prSet presAssocID="{941424F4-6ADE-486F-9B6D-2B3F26AF53CB}" presName="invisiNode" presStyleLbl="node1" presStyleIdx="0" presStyleCnt="2"/>
      <dgm:spPr/>
    </dgm:pt>
    <dgm:pt modelId="{C065F788-0BE8-4176-8D8C-FC1BEFC2E27C}" type="pres">
      <dgm:prSet presAssocID="{941424F4-6ADE-486F-9B6D-2B3F26AF53CB}" presName="imagNode" presStyleLbl="fgImgPlace1" presStyleIdx="0" presStyleCnt="2" custScaleX="69882" custScaleY="16638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B97E2A82-6A18-4A25-BB41-AED068AFA886}" type="pres">
      <dgm:prSet presAssocID="{60E6FBEC-7D3B-4EE9-B202-4FB63D3B62C0}" presName="sibTrans" presStyleLbl="sibTrans2D1" presStyleIdx="0" presStyleCnt="0"/>
      <dgm:spPr/>
      <dgm:t>
        <a:bodyPr/>
        <a:lstStyle/>
        <a:p>
          <a:endParaRPr lang="nl-NL"/>
        </a:p>
      </dgm:t>
    </dgm:pt>
    <dgm:pt modelId="{B062318E-8DCD-420E-B994-1D0C85E0C339}" type="pres">
      <dgm:prSet presAssocID="{15817669-473E-4F90-B349-E3A1ADEFD369}" presName="compNode" presStyleCnt="0"/>
      <dgm:spPr/>
    </dgm:pt>
    <dgm:pt modelId="{FC59C73D-80CD-4A74-A7D3-D7E610D37CDE}" type="pres">
      <dgm:prSet presAssocID="{15817669-473E-4F90-B349-E3A1ADEFD369}" presName="node" presStyleLbl="node1" presStyleIdx="1" presStyleCnt="2" custScaleY="6470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B2830D4-4D99-45F5-B35A-92A85574C165}" type="pres">
      <dgm:prSet presAssocID="{15817669-473E-4F90-B349-E3A1ADEFD369}" presName="invisiNode" presStyleLbl="node1" presStyleIdx="1" presStyleCnt="2"/>
      <dgm:spPr/>
    </dgm:pt>
    <dgm:pt modelId="{B419F889-63A6-46C4-A569-0AD8BF15050D}" type="pres">
      <dgm:prSet presAssocID="{15817669-473E-4F90-B349-E3A1ADEFD369}" presName="imagNode" presStyleLbl="fgImgPlace1" presStyleIdx="1" presStyleCnt="2" custScaleX="58151" custScaleY="171852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</dgm:ptLst>
  <dgm:cxnLst>
    <dgm:cxn modelId="{95712EB9-DF73-4227-9D5D-336FBC895AAC}" srcId="{BBE20060-99C7-4AAB-A457-429D6FFCB78A}" destId="{15817669-473E-4F90-B349-E3A1ADEFD369}" srcOrd="1" destOrd="0" parTransId="{7387E3FC-DD32-4607-915A-0437AB16248F}" sibTransId="{F355AD92-862B-434E-A6AE-A94407D55730}"/>
    <dgm:cxn modelId="{1E2B7336-B196-4D98-A8DD-9CF71CBF0621}" type="presOf" srcId="{15817669-473E-4F90-B349-E3A1ADEFD369}" destId="{FC59C73D-80CD-4A74-A7D3-D7E610D37CDE}" srcOrd="0" destOrd="0" presId="urn:microsoft.com/office/officeart/2005/8/layout/pList2#1"/>
    <dgm:cxn modelId="{C56FE292-F05C-4401-85D0-5A0FF3DD0C88}" type="presOf" srcId="{BBE20060-99C7-4AAB-A457-429D6FFCB78A}" destId="{4469A892-2DCF-49CF-9D71-1F886A9570C3}" srcOrd="0" destOrd="0" presId="urn:microsoft.com/office/officeart/2005/8/layout/pList2#1"/>
    <dgm:cxn modelId="{F5A40B7D-7EE4-446D-A735-CACC3D90DE6C}" type="presOf" srcId="{60E6FBEC-7D3B-4EE9-B202-4FB63D3B62C0}" destId="{B97E2A82-6A18-4A25-BB41-AED068AFA886}" srcOrd="0" destOrd="0" presId="urn:microsoft.com/office/officeart/2005/8/layout/pList2#1"/>
    <dgm:cxn modelId="{83B2506F-9E79-4719-96C6-1D4ABBEAA0AA}" srcId="{BBE20060-99C7-4AAB-A457-429D6FFCB78A}" destId="{941424F4-6ADE-486F-9B6D-2B3F26AF53CB}" srcOrd="0" destOrd="0" parTransId="{B146C395-B233-4B5D-8168-E8B659E2C51E}" sibTransId="{60E6FBEC-7D3B-4EE9-B202-4FB63D3B62C0}"/>
    <dgm:cxn modelId="{DDE6F99D-5C8D-462D-A6E9-ADEE55F9BD14}" type="presOf" srcId="{941424F4-6ADE-486F-9B6D-2B3F26AF53CB}" destId="{A6EE1B67-9072-4EA6-A507-A339E2775FE6}" srcOrd="0" destOrd="0" presId="urn:microsoft.com/office/officeart/2005/8/layout/pList2#1"/>
    <dgm:cxn modelId="{C06315F7-81AE-4911-BDE4-2081A8EF1E1D}" type="presParOf" srcId="{4469A892-2DCF-49CF-9D71-1F886A9570C3}" destId="{F7D138E6-FE71-407E-ABE5-A4C5AECC38EC}" srcOrd="0" destOrd="0" presId="urn:microsoft.com/office/officeart/2005/8/layout/pList2#1"/>
    <dgm:cxn modelId="{B57AC2FA-8B41-442C-A5F0-0D4B7D06CD12}" type="presParOf" srcId="{4469A892-2DCF-49CF-9D71-1F886A9570C3}" destId="{AC9F6E33-3A7D-412D-8409-4F5B22E5CDC7}" srcOrd="1" destOrd="0" presId="urn:microsoft.com/office/officeart/2005/8/layout/pList2#1"/>
    <dgm:cxn modelId="{441D6CF9-2C59-4A2C-94A6-4995DB364DF9}" type="presParOf" srcId="{AC9F6E33-3A7D-412D-8409-4F5B22E5CDC7}" destId="{9D5C7C7A-2F55-406E-9030-388753BE9210}" srcOrd="0" destOrd="0" presId="urn:microsoft.com/office/officeart/2005/8/layout/pList2#1"/>
    <dgm:cxn modelId="{9E0CFD2B-38FB-48F2-A8DB-E779395C9450}" type="presParOf" srcId="{9D5C7C7A-2F55-406E-9030-388753BE9210}" destId="{A6EE1B67-9072-4EA6-A507-A339E2775FE6}" srcOrd="0" destOrd="0" presId="urn:microsoft.com/office/officeart/2005/8/layout/pList2#1"/>
    <dgm:cxn modelId="{D8C03049-8AAF-4C56-AEF4-E1C3765937B0}" type="presParOf" srcId="{9D5C7C7A-2F55-406E-9030-388753BE9210}" destId="{3CB66114-0658-48D3-A22F-1D2CCB8CEEFA}" srcOrd="1" destOrd="0" presId="urn:microsoft.com/office/officeart/2005/8/layout/pList2#1"/>
    <dgm:cxn modelId="{6000B8D2-014F-4F02-80FB-FA0D70074952}" type="presParOf" srcId="{9D5C7C7A-2F55-406E-9030-388753BE9210}" destId="{C065F788-0BE8-4176-8D8C-FC1BEFC2E27C}" srcOrd="2" destOrd="0" presId="urn:microsoft.com/office/officeart/2005/8/layout/pList2#1"/>
    <dgm:cxn modelId="{9C0C129B-DB07-483B-A40E-E27F6BA64B30}" type="presParOf" srcId="{AC9F6E33-3A7D-412D-8409-4F5B22E5CDC7}" destId="{B97E2A82-6A18-4A25-BB41-AED068AFA886}" srcOrd="1" destOrd="0" presId="urn:microsoft.com/office/officeart/2005/8/layout/pList2#1"/>
    <dgm:cxn modelId="{6ABC1C16-13BE-4360-9662-092249C0C76A}" type="presParOf" srcId="{AC9F6E33-3A7D-412D-8409-4F5B22E5CDC7}" destId="{B062318E-8DCD-420E-B994-1D0C85E0C339}" srcOrd="2" destOrd="0" presId="urn:microsoft.com/office/officeart/2005/8/layout/pList2#1"/>
    <dgm:cxn modelId="{45B2D5FC-8A8D-40A1-AF54-5F428BF2C4EB}" type="presParOf" srcId="{B062318E-8DCD-420E-B994-1D0C85E0C339}" destId="{FC59C73D-80CD-4A74-A7D3-D7E610D37CDE}" srcOrd="0" destOrd="0" presId="urn:microsoft.com/office/officeart/2005/8/layout/pList2#1"/>
    <dgm:cxn modelId="{580B2930-E845-4CCA-BFCE-CFAD93106CD9}" type="presParOf" srcId="{B062318E-8DCD-420E-B994-1D0C85E0C339}" destId="{CB2830D4-4D99-45F5-B35A-92A85574C165}" srcOrd="1" destOrd="0" presId="urn:microsoft.com/office/officeart/2005/8/layout/pList2#1"/>
    <dgm:cxn modelId="{3AF9F2CF-9737-49E2-987B-EA876F6DA4F6}" type="presParOf" srcId="{B062318E-8DCD-420E-B994-1D0C85E0C339}" destId="{B419F889-63A6-46C4-A569-0AD8BF15050D}" srcOrd="2" destOrd="0" presId="urn:microsoft.com/office/officeart/2005/8/layout/pList2#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21B667B-6495-4434-ABB4-4EE0F3734782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1EA805AD-5538-4F00-B8FE-D5277948611A}">
      <dgm:prSet/>
      <dgm:spPr/>
      <dgm:t>
        <a:bodyPr/>
        <a:lstStyle/>
        <a:p>
          <a:pPr rtl="0"/>
          <a:r>
            <a:rPr lang="nl-NL" dirty="0" smtClean="0"/>
            <a:t>Proces van waarnemen – reageren</a:t>
          </a:r>
          <a:endParaRPr lang="nl-NL" dirty="0"/>
        </a:p>
      </dgm:t>
    </dgm:pt>
    <dgm:pt modelId="{E0A4B925-6339-41B6-8DC5-17F688D866F3}" type="parTrans" cxnId="{14FD6ECF-69C1-451C-B60A-A41946C78A8C}">
      <dgm:prSet/>
      <dgm:spPr/>
      <dgm:t>
        <a:bodyPr/>
        <a:lstStyle/>
        <a:p>
          <a:endParaRPr lang="nl-NL"/>
        </a:p>
      </dgm:t>
    </dgm:pt>
    <dgm:pt modelId="{F2F3F824-CFA4-416F-81AB-5E617C4AD04C}" type="sibTrans" cxnId="{14FD6ECF-69C1-451C-B60A-A41946C78A8C}">
      <dgm:prSet/>
      <dgm:spPr/>
      <dgm:t>
        <a:bodyPr/>
        <a:lstStyle/>
        <a:p>
          <a:endParaRPr lang="nl-NL"/>
        </a:p>
      </dgm:t>
    </dgm:pt>
    <dgm:pt modelId="{893B4F60-6E36-4E1A-80CE-F7617A68B777}" type="pres">
      <dgm:prSet presAssocID="{921B667B-6495-4434-ABB4-4EE0F373478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3F2A5B6-6D93-47C4-812A-54658BC04F11}" type="pres">
      <dgm:prSet presAssocID="{1EA805AD-5538-4F00-B8FE-D5277948611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3E88C28-68C0-49DF-A6A7-7D4A8108B891}" type="presOf" srcId="{1EA805AD-5538-4F00-B8FE-D5277948611A}" destId="{53F2A5B6-6D93-47C4-812A-54658BC04F11}" srcOrd="0" destOrd="0" presId="urn:microsoft.com/office/officeart/2005/8/layout/vList2"/>
    <dgm:cxn modelId="{14FD6ECF-69C1-451C-B60A-A41946C78A8C}" srcId="{921B667B-6495-4434-ABB4-4EE0F3734782}" destId="{1EA805AD-5538-4F00-B8FE-D5277948611A}" srcOrd="0" destOrd="0" parTransId="{E0A4B925-6339-41B6-8DC5-17F688D866F3}" sibTransId="{F2F3F824-CFA4-416F-81AB-5E617C4AD04C}"/>
    <dgm:cxn modelId="{F513ED46-16D0-4424-851F-FEAB074BFB1F}" type="presOf" srcId="{921B667B-6495-4434-ABB4-4EE0F3734782}" destId="{893B4F60-6E36-4E1A-80CE-F7617A68B777}" srcOrd="0" destOrd="0" presId="urn:microsoft.com/office/officeart/2005/8/layout/vList2"/>
    <dgm:cxn modelId="{D5EEEA2D-3EEE-4F29-AAE9-1B54C514A91A}" type="presParOf" srcId="{893B4F60-6E36-4E1A-80CE-F7617A68B777}" destId="{53F2A5B6-6D93-47C4-812A-54658BC04F1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55D4196-8273-4AA6-A182-F9AB1583082A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E37DFC08-B279-4E9A-9E79-8E78AC6BE5F8}">
      <dgm:prSet/>
      <dgm:spPr/>
      <dgm:t>
        <a:bodyPr/>
        <a:lstStyle/>
        <a:p>
          <a:pPr algn="ctr" rtl="0"/>
          <a:r>
            <a:rPr lang="nl-NL" dirty="0" smtClean="0"/>
            <a:t>Zintuigcellen nemen een prikkel waar</a:t>
          </a:r>
          <a:endParaRPr lang="nl-NL" dirty="0"/>
        </a:p>
      </dgm:t>
    </dgm:pt>
    <dgm:pt modelId="{784B9363-AD2B-4F54-8491-A6A657D151EB}" type="parTrans" cxnId="{B2FD11D8-2425-49DA-94CB-FCA09ABADD9D}">
      <dgm:prSet/>
      <dgm:spPr/>
      <dgm:t>
        <a:bodyPr/>
        <a:lstStyle/>
        <a:p>
          <a:pPr algn="ctr"/>
          <a:endParaRPr lang="nl-NL"/>
        </a:p>
      </dgm:t>
    </dgm:pt>
    <dgm:pt modelId="{729C5E0F-D36D-4123-A664-AE9CE48BA1DE}" type="sibTrans" cxnId="{B2FD11D8-2425-49DA-94CB-FCA09ABADD9D}">
      <dgm:prSet/>
      <dgm:spPr/>
      <dgm:t>
        <a:bodyPr/>
        <a:lstStyle/>
        <a:p>
          <a:pPr algn="ctr"/>
          <a:endParaRPr lang="nl-NL"/>
        </a:p>
      </dgm:t>
    </dgm:pt>
    <dgm:pt modelId="{3E43692C-301E-48B2-87B7-B51EB17841C3}">
      <dgm:prSet/>
      <dgm:spPr/>
      <dgm:t>
        <a:bodyPr/>
        <a:lstStyle/>
        <a:p>
          <a:pPr algn="ctr" rtl="0"/>
          <a:r>
            <a:rPr lang="nl-NL" dirty="0" smtClean="0"/>
            <a:t>Prikkel: invloed van milieu op organisme</a:t>
          </a:r>
          <a:endParaRPr lang="nl-NL" dirty="0"/>
        </a:p>
      </dgm:t>
    </dgm:pt>
    <dgm:pt modelId="{2B1F65BE-1AC9-4863-B723-D212B0C9FA16}" type="parTrans" cxnId="{F9D20018-66D3-4AD5-9045-39107D4CE76D}">
      <dgm:prSet/>
      <dgm:spPr/>
      <dgm:t>
        <a:bodyPr/>
        <a:lstStyle/>
        <a:p>
          <a:pPr algn="ctr"/>
          <a:endParaRPr lang="nl-NL"/>
        </a:p>
      </dgm:t>
    </dgm:pt>
    <dgm:pt modelId="{652B2002-3198-4508-9F1E-273124636DBD}" type="sibTrans" cxnId="{F9D20018-66D3-4AD5-9045-39107D4CE76D}">
      <dgm:prSet/>
      <dgm:spPr/>
      <dgm:t>
        <a:bodyPr/>
        <a:lstStyle/>
        <a:p>
          <a:pPr algn="ctr"/>
          <a:endParaRPr lang="nl-NL"/>
        </a:p>
      </dgm:t>
    </dgm:pt>
    <dgm:pt modelId="{5F7BBD5B-4B71-43B0-94E7-1AB47D502B5D}">
      <dgm:prSet/>
      <dgm:spPr/>
      <dgm:t>
        <a:bodyPr/>
        <a:lstStyle/>
        <a:p>
          <a:pPr algn="ctr" rtl="0"/>
          <a:r>
            <a:rPr lang="nl-NL" dirty="0" smtClean="0"/>
            <a:t>Prikkel veroorzaakt impuls in zenuwcel</a:t>
          </a:r>
          <a:endParaRPr lang="nl-NL" dirty="0"/>
        </a:p>
      </dgm:t>
    </dgm:pt>
    <dgm:pt modelId="{B2F69511-B75F-435D-83D4-E16AA381B953}" type="parTrans" cxnId="{CC09E270-0140-4BFD-9AA1-D10BAE6B1640}">
      <dgm:prSet/>
      <dgm:spPr/>
      <dgm:t>
        <a:bodyPr/>
        <a:lstStyle/>
        <a:p>
          <a:pPr algn="ctr"/>
          <a:endParaRPr lang="nl-NL"/>
        </a:p>
      </dgm:t>
    </dgm:pt>
    <dgm:pt modelId="{1657E783-5CD3-4A95-AD5D-F8AA4898E181}" type="sibTrans" cxnId="{CC09E270-0140-4BFD-9AA1-D10BAE6B1640}">
      <dgm:prSet/>
      <dgm:spPr/>
      <dgm:t>
        <a:bodyPr/>
        <a:lstStyle/>
        <a:p>
          <a:pPr algn="ctr"/>
          <a:endParaRPr lang="nl-NL"/>
        </a:p>
      </dgm:t>
    </dgm:pt>
    <dgm:pt modelId="{A89989D6-7720-4831-920C-AC07108BDB45}">
      <dgm:prSet/>
      <dgm:spPr/>
      <dgm:t>
        <a:bodyPr/>
        <a:lstStyle/>
        <a:p>
          <a:pPr algn="ctr" rtl="0"/>
          <a:r>
            <a:rPr lang="nl-NL" dirty="0" smtClean="0"/>
            <a:t>Impuls is een elektrisch signaal van de zintuigcel naar de hersenen</a:t>
          </a:r>
          <a:endParaRPr lang="nl-NL" dirty="0"/>
        </a:p>
      </dgm:t>
    </dgm:pt>
    <dgm:pt modelId="{2943F6F7-8725-45C7-B1B3-D0D2A58E4A56}" type="parTrans" cxnId="{C832A877-FB9D-4239-A7B5-D349C0DE7808}">
      <dgm:prSet/>
      <dgm:spPr/>
      <dgm:t>
        <a:bodyPr/>
        <a:lstStyle/>
        <a:p>
          <a:pPr algn="ctr"/>
          <a:endParaRPr lang="nl-NL"/>
        </a:p>
      </dgm:t>
    </dgm:pt>
    <dgm:pt modelId="{380564C0-5112-4225-850A-EA4882C87A0F}" type="sibTrans" cxnId="{C832A877-FB9D-4239-A7B5-D349C0DE7808}">
      <dgm:prSet/>
      <dgm:spPr/>
      <dgm:t>
        <a:bodyPr/>
        <a:lstStyle/>
        <a:p>
          <a:pPr algn="ctr"/>
          <a:endParaRPr lang="nl-NL"/>
        </a:p>
      </dgm:t>
    </dgm:pt>
    <dgm:pt modelId="{9E64E3D6-5F71-4BD5-A0C3-F7261498A60F}">
      <dgm:prSet/>
      <dgm:spPr/>
      <dgm:t>
        <a:bodyPr/>
        <a:lstStyle/>
        <a:p>
          <a:pPr algn="ctr" rtl="0"/>
          <a:r>
            <a:rPr lang="nl-NL" dirty="0" smtClean="0"/>
            <a:t>Hersenen verwerken impuls: bewuste waarneming</a:t>
          </a:r>
          <a:endParaRPr lang="nl-NL" dirty="0"/>
        </a:p>
      </dgm:t>
    </dgm:pt>
    <dgm:pt modelId="{5B69AD35-844F-4AAF-BEE6-B3CA360D182F}" type="parTrans" cxnId="{3D7694C2-019A-40C5-A1F6-2967EF587561}">
      <dgm:prSet/>
      <dgm:spPr/>
      <dgm:t>
        <a:bodyPr/>
        <a:lstStyle/>
        <a:p>
          <a:pPr algn="ctr"/>
          <a:endParaRPr lang="nl-NL"/>
        </a:p>
      </dgm:t>
    </dgm:pt>
    <dgm:pt modelId="{28EE0AB9-7BAA-4C21-8D29-40F3CAEA2BE0}" type="sibTrans" cxnId="{3D7694C2-019A-40C5-A1F6-2967EF587561}">
      <dgm:prSet/>
      <dgm:spPr/>
      <dgm:t>
        <a:bodyPr/>
        <a:lstStyle/>
        <a:p>
          <a:pPr algn="ctr"/>
          <a:endParaRPr lang="nl-NL"/>
        </a:p>
      </dgm:t>
    </dgm:pt>
    <dgm:pt modelId="{BBA07573-3ED0-4346-9610-5524BDB25220}">
      <dgm:prSet/>
      <dgm:spPr/>
      <dgm:t>
        <a:bodyPr/>
        <a:lstStyle/>
        <a:p>
          <a:pPr algn="ctr" rtl="0"/>
          <a:r>
            <a:rPr lang="nl-NL" dirty="0" smtClean="0"/>
            <a:t>Hersenen geven impuls af naar spieren of klieren: reactie</a:t>
          </a:r>
          <a:endParaRPr lang="nl-NL" dirty="0"/>
        </a:p>
      </dgm:t>
    </dgm:pt>
    <dgm:pt modelId="{514D2E7E-AEC8-475B-A391-DD125D0D8394}" type="parTrans" cxnId="{EEB7F584-E74D-40B2-A561-902E6A48D25C}">
      <dgm:prSet/>
      <dgm:spPr/>
      <dgm:t>
        <a:bodyPr/>
        <a:lstStyle/>
        <a:p>
          <a:pPr algn="ctr"/>
          <a:endParaRPr lang="nl-NL"/>
        </a:p>
      </dgm:t>
    </dgm:pt>
    <dgm:pt modelId="{DAC46A40-F522-43C8-AC91-B16857C2B7B4}" type="sibTrans" cxnId="{EEB7F584-E74D-40B2-A561-902E6A48D25C}">
      <dgm:prSet/>
      <dgm:spPr/>
      <dgm:t>
        <a:bodyPr/>
        <a:lstStyle/>
        <a:p>
          <a:pPr algn="ctr"/>
          <a:endParaRPr lang="nl-NL"/>
        </a:p>
      </dgm:t>
    </dgm:pt>
    <dgm:pt modelId="{B2985F49-F1DD-49BE-95C0-ABF069868F93}" type="pres">
      <dgm:prSet presAssocID="{F55D4196-8273-4AA6-A182-F9AB1583082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CA777384-96C3-4A02-BE88-243BAA63A9F5}" type="pres">
      <dgm:prSet presAssocID="{E37DFC08-B279-4E9A-9E79-8E78AC6BE5F8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EE28002-CCE4-4A68-A264-A5D2AC948F26}" type="pres">
      <dgm:prSet presAssocID="{729C5E0F-D36D-4123-A664-AE9CE48BA1DE}" presName="spacer" presStyleCnt="0"/>
      <dgm:spPr/>
    </dgm:pt>
    <dgm:pt modelId="{4AB9B0A9-5FC2-4CEA-AD18-C0042B1179AA}" type="pres">
      <dgm:prSet presAssocID="{3E43692C-301E-48B2-87B7-B51EB17841C3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5D5E1C5-3135-4C5B-9DB4-B048B0F19B1F}" type="pres">
      <dgm:prSet presAssocID="{652B2002-3198-4508-9F1E-273124636DBD}" presName="spacer" presStyleCnt="0"/>
      <dgm:spPr/>
    </dgm:pt>
    <dgm:pt modelId="{DB864434-1FFB-4A64-A3E4-407819A521E9}" type="pres">
      <dgm:prSet presAssocID="{5F7BBD5B-4B71-43B0-94E7-1AB47D502B5D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1C3DE47-FCB6-4CFA-80BC-41AC584BE407}" type="pres">
      <dgm:prSet presAssocID="{1657E783-5CD3-4A95-AD5D-F8AA4898E181}" presName="spacer" presStyleCnt="0"/>
      <dgm:spPr/>
    </dgm:pt>
    <dgm:pt modelId="{4A4775D2-27F4-43CA-8E44-386F0FD9E6DD}" type="pres">
      <dgm:prSet presAssocID="{A89989D6-7720-4831-920C-AC07108BDB45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18323BC-C4DF-4AEE-BE90-BE1520B47ED1}" type="pres">
      <dgm:prSet presAssocID="{380564C0-5112-4225-850A-EA4882C87A0F}" presName="spacer" presStyleCnt="0"/>
      <dgm:spPr/>
    </dgm:pt>
    <dgm:pt modelId="{EB313523-1153-436A-A48A-A126A585C6CA}" type="pres">
      <dgm:prSet presAssocID="{9E64E3D6-5F71-4BD5-A0C3-F7261498A60F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24FD973-2894-4196-B9DD-8F7847B9B95D}" type="pres">
      <dgm:prSet presAssocID="{28EE0AB9-7BAA-4C21-8D29-40F3CAEA2BE0}" presName="spacer" presStyleCnt="0"/>
      <dgm:spPr/>
    </dgm:pt>
    <dgm:pt modelId="{EF5F47E9-8B4F-484E-B0FA-C710E7DC35E5}" type="pres">
      <dgm:prSet presAssocID="{BBA07573-3ED0-4346-9610-5524BDB25220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8D33D80-5A54-448B-94F8-4CCC6220477C}" type="presOf" srcId="{3E43692C-301E-48B2-87B7-B51EB17841C3}" destId="{4AB9B0A9-5FC2-4CEA-AD18-C0042B1179AA}" srcOrd="0" destOrd="0" presId="urn:microsoft.com/office/officeart/2005/8/layout/vList2"/>
    <dgm:cxn modelId="{EEB7F584-E74D-40B2-A561-902E6A48D25C}" srcId="{F55D4196-8273-4AA6-A182-F9AB1583082A}" destId="{BBA07573-3ED0-4346-9610-5524BDB25220}" srcOrd="5" destOrd="0" parTransId="{514D2E7E-AEC8-475B-A391-DD125D0D8394}" sibTransId="{DAC46A40-F522-43C8-AC91-B16857C2B7B4}"/>
    <dgm:cxn modelId="{D8AD2C5F-08D6-4082-9C44-AE5E30FAA07F}" type="presOf" srcId="{9E64E3D6-5F71-4BD5-A0C3-F7261498A60F}" destId="{EB313523-1153-436A-A48A-A126A585C6CA}" srcOrd="0" destOrd="0" presId="urn:microsoft.com/office/officeart/2005/8/layout/vList2"/>
    <dgm:cxn modelId="{83CA7670-EDF4-490A-B0C9-987B5267E761}" type="presOf" srcId="{E37DFC08-B279-4E9A-9E79-8E78AC6BE5F8}" destId="{CA777384-96C3-4A02-BE88-243BAA63A9F5}" srcOrd="0" destOrd="0" presId="urn:microsoft.com/office/officeart/2005/8/layout/vList2"/>
    <dgm:cxn modelId="{6EFC44D5-9C74-4B70-9FDB-9F3208AAECE3}" type="presOf" srcId="{5F7BBD5B-4B71-43B0-94E7-1AB47D502B5D}" destId="{DB864434-1FFB-4A64-A3E4-407819A521E9}" srcOrd="0" destOrd="0" presId="urn:microsoft.com/office/officeart/2005/8/layout/vList2"/>
    <dgm:cxn modelId="{CC09E270-0140-4BFD-9AA1-D10BAE6B1640}" srcId="{F55D4196-8273-4AA6-A182-F9AB1583082A}" destId="{5F7BBD5B-4B71-43B0-94E7-1AB47D502B5D}" srcOrd="2" destOrd="0" parTransId="{B2F69511-B75F-435D-83D4-E16AA381B953}" sibTransId="{1657E783-5CD3-4A95-AD5D-F8AA4898E181}"/>
    <dgm:cxn modelId="{3D7694C2-019A-40C5-A1F6-2967EF587561}" srcId="{F55D4196-8273-4AA6-A182-F9AB1583082A}" destId="{9E64E3D6-5F71-4BD5-A0C3-F7261498A60F}" srcOrd="4" destOrd="0" parTransId="{5B69AD35-844F-4AAF-BEE6-B3CA360D182F}" sibTransId="{28EE0AB9-7BAA-4C21-8D29-40F3CAEA2BE0}"/>
    <dgm:cxn modelId="{3267BA90-70EC-4E3B-8C46-9875B30042C8}" type="presOf" srcId="{BBA07573-3ED0-4346-9610-5524BDB25220}" destId="{EF5F47E9-8B4F-484E-B0FA-C710E7DC35E5}" srcOrd="0" destOrd="0" presId="urn:microsoft.com/office/officeart/2005/8/layout/vList2"/>
    <dgm:cxn modelId="{C832A877-FB9D-4239-A7B5-D349C0DE7808}" srcId="{F55D4196-8273-4AA6-A182-F9AB1583082A}" destId="{A89989D6-7720-4831-920C-AC07108BDB45}" srcOrd="3" destOrd="0" parTransId="{2943F6F7-8725-45C7-B1B3-D0D2A58E4A56}" sibTransId="{380564C0-5112-4225-850A-EA4882C87A0F}"/>
    <dgm:cxn modelId="{B18FE583-1070-4A43-9A43-8D50AE8D91FA}" type="presOf" srcId="{F55D4196-8273-4AA6-A182-F9AB1583082A}" destId="{B2985F49-F1DD-49BE-95C0-ABF069868F93}" srcOrd="0" destOrd="0" presId="urn:microsoft.com/office/officeart/2005/8/layout/vList2"/>
    <dgm:cxn modelId="{0CD92928-DB72-44DD-999E-01F7D3ED2FFE}" type="presOf" srcId="{A89989D6-7720-4831-920C-AC07108BDB45}" destId="{4A4775D2-27F4-43CA-8E44-386F0FD9E6DD}" srcOrd="0" destOrd="0" presId="urn:microsoft.com/office/officeart/2005/8/layout/vList2"/>
    <dgm:cxn modelId="{F9D20018-66D3-4AD5-9045-39107D4CE76D}" srcId="{F55D4196-8273-4AA6-A182-F9AB1583082A}" destId="{3E43692C-301E-48B2-87B7-B51EB17841C3}" srcOrd="1" destOrd="0" parTransId="{2B1F65BE-1AC9-4863-B723-D212B0C9FA16}" sibTransId="{652B2002-3198-4508-9F1E-273124636DBD}"/>
    <dgm:cxn modelId="{B2FD11D8-2425-49DA-94CB-FCA09ABADD9D}" srcId="{F55D4196-8273-4AA6-A182-F9AB1583082A}" destId="{E37DFC08-B279-4E9A-9E79-8E78AC6BE5F8}" srcOrd="0" destOrd="0" parTransId="{784B9363-AD2B-4F54-8491-A6A657D151EB}" sibTransId="{729C5E0F-D36D-4123-A664-AE9CE48BA1DE}"/>
    <dgm:cxn modelId="{9F62E08B-1114-4F1C-81D0-2BC2D51CAFAE}" type="presParOf" srcId="{B2985F49-F1DD-49BE-95C0-ABF069868F93}" destId="{CA777384-96C3-4A02-BE88-243BAA63A9F5}" srcOrd="0" destOrd="0" presId="urn:microsoft.com/office/officeart/2005/8/layout/vList2"/>
    <dgm:cxn modelId="{54EF270C-73DC-47B0-91BB-623567CE964E}" type="presParOf" srcId="{B2985F49-F1DD-49BE-95C0-ABF069868F93}" destId="{3EE28002-CCE4-4A68-A264-A5D2AC948F26}" srcOrd="1" destOrd="0" presId="urn:microsoft.com/office/officeart/2005/8/layout/vList2"/>
    <dgm:cxn modelId="{03180900-6914-4C40-9F8C-7AB557364832}" type="presParOf" srcId="{B2985F49-F1DD-49BE-95C0-ABF069868F93}" destId="{4AB9B0A9-5FC2-4CEA-AD18-C0042B1179AA}" srcOrd="2" destOrd="0" presId="urn:microsoft.com/office/officeart/2005/8/layout/vList2"/>
    <dgm:cxn modelId="{2109014A-1066-4605-BEC0-7E4AD46AFE4A}" type="presParOf" srcId="{B2985F49-F1DD-49BE-95C0-ABF069868F93}" destId="{F5D5E1C5-3135-4C5B-9DB4-B048B0F19B1F}" srcOrd="3" destOrd="0" presId="urn:microsoft.com/office/officeart/2005/8/layout/vList2"/>
    <dgm:cxn modelId="{567FF000-C83F-4AE3-A1BC-32038F1CD52F}" type="presParOf" srcId="{B2985F49-F1DD-49BE-95C0-ABF069868F93}" destId="{DB864434-1FFB-4A64-A3E4-407819A521E9}" srcOrd="4" destOrd="0" presId="urn:microsoft.com/office/officeart/2005/8/layout/vList2"/>
    <dgm:cxn modelId="{89323597-3FDF-44D9-AD57-BE5D14E14388}" type="presParOf" srcId="{B2985F49-F1DD-49BE-95C0-ABF069868F93}" destId="{41C3DE47-FCB6-4CFA-80BC-41AC584BE407}" srcOrd="5" destOrd="0" presId="urn:microsoft.com/office/officeart/2005/8/layout/vList2"/>
    <dgm:cxn modelId="{6FD2A637-2FE3-4414-9286-BC006BC45C1E}" type="presParOf" srcId="{B2985F49-F1DD-49BE-95C0-ABF069868F93}" destId="{4A4775D2-27F4-43CA-8E44-386F0FD9E6DD}" srcOrd="6" destOrd="0" presId="urn:microsoft.com/office/officeart/2005/8/layout/vList2"/>
    <dgm:cxn modelId="{0B633DE5-E4A9-429D-91E2-1EFF2322AC90}" type="presParOf" srcId="{B2985F49-F1DD-49BE-95C0-ABF069868F93}" destId="{C18323BC-C4DF-4AEE-BE90-BE1520B47ED1}" srcOrd="7" destOrd="0" presId="urn:microsoft.com/office/officeart/2005/8/layout/vList2"/>
    <dgm:cxn modelId="{CACB8AC1-DF63-4BFB-BFD0-69B4C202FCC6}" type="presParOf" srcId="{B2985F49-F1DD-49BE-95C0-ABF069868F93}" destId="{EB313523-1153-436A-A48A-A126A585C6CA}" srcOrd="8" destOrd="0" presId="urn:microsoft.com/office/officeart/2005/8/layout/vList2"/>
    <dgm:cxn modelId="{039B753D-4238-478B-994F-63B19108F733}" type="presParOf" srcId="{B2985F49-F1DD-49BE-95C0-ABF069868F93}" destId="{D24FD973-2894-4196-B9DD-8F7847B9B95D}" srcOrd="9" destOrd="0" presId="urn:microsoft.com/office/officeart/2005/8/layout/vList2"/>
    <dgm:cxn modelId="{E19FD37C-F5BE-40AC-A02E-EB0448682962}" type="presParOf" srcId="{B2985F49-F1DD-49BE-95C0-ABF069868F93}" destId="{EF5F47E9-8B4F-484E-B0FA-C710E7DC35E5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0FD7C57-D002-47F0-9AB5-88CC0A846613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A1CDC631-93F8-4E4B-B556-B8C4DAD8B797}">
      <dgm:prSet/>
      <dgm:spPr/>
      <dgm:t>
        <a:bodyPr/>
        <a:lstStyle/>
        <a:p>
          <a:pPr rtl="0"/>
          <a:r>
            <a:rPr lang="nl-NL" dirty="0" smtClean="0"/>
            <a:t>Proces van waarnemen – reageren</a:t>
          </a:r>
          <a:endParaRPr lang="nl-NL" dirty="0"/>
        </a:p>
      </dgm:t>
    </dgm:pt>
    <dgm:pt modelId="{127FA302-9D17-4974-9556-9F8F1C48505D}" type="parTrans" cxnId="{2B65816A-3763-4B76-9E38-247527C98604}">
      <dgm:prSet/>
      <dgm:spPr/>
      <dgm:t>
        <a:bodyPr/>
        <a:lstStyle/>
        <a:p>
          <a:endParaRPr lang="nl-NL"/>
        </a:p>
      </dgm:t>
    </dgm:pt>
    <dgm:pt modelId="{212CD472-24C1-42DA-836F-CEA7910ACCFE}" type="sibTrans" cxnId="{2B65816A-3763-4B76-9E38-247527C98604}">
      <dgm:prSet/>
      <dgm:spPr/>
      <dgm:t>
        <a:bodyPr/>
        <a:lstStyle/>
        <a:p>
          <a:endParaRPr lang="nl-NL"/>
        </a:p>
      </dgm:t>
    </dgm:pt>
    <dgm:pt modelId="{4F59BA16-68DB-46E0-BA4A-3A32CB9CE7A4}" type="pres">
      <dgm:prSet presAssocID="{F0FD7C57-D002-47F0-9AB5-88CC0A84661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9267D60B-2D30-45D9-8746-D2149704F0D4}" type="pres">
      <dgm:prSet presAssocID="{A1CDC631-93F8-4E4B-B556-B8C4DAD8B79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1A084287-3FF9-4D40-B25A-89C94FE20B4D}" type="presOf" srcId="{A1CDC631-93F8-4E4B-B556-B8C4DAD8B797}" destId="{9267D60B-2D30-45D9-8746-D2149704F0D4}" srcOrd="0" destOrd="0" presId="urn:microsoft.com/office/officeart/2005/8/layout/vList2"/>
    <dgm:cxn modelId="{7C23FBFE-EA98-4D34-AB31-ACDCA78EFC09}" type="presOf" srcId="{F0FD7C57-D002-47F0-9AB5-88CC0A846613}" destId="{4F59BA16-68DB-46E0-BA4A-3A32CB9CE7A4}" srcOrd="0" destOrd="0" presId="urn:microsoft.com/office/officeart/2005/8/layout/vList2"/>
    <dgm:cxn modelId="{2B65816A-3763-4B76-9E38-247527C98604}" srcId="{F0FD7C57-D002-47F0-9AB5-88CC0A846613}" destId="{A1CDC631-93F8-4E4B-B556-B8C4DAD8B797}" srcOrd="0" destOrd="0" parTransId="{127FA302-9D17-4974-9556-9F8F1C48505D}" sibTransId="{212CD472-24C1-42DA-836F-CEA7910ACCFE}"/>
    <dgm:cxn modelId="{A86C12AF-7271-4F18-A798-BE634735E25D}" type="presParOf" srcId="{4F59BA16-68DB-46E0-BA4A-3A32CB9CE7A4}" destId="{9267D60B-2D30-45D9-8746-D2149704F0D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B10E1BB-0D49-4C32-B846-EB538382015B}">
      <dsp:nvSpPr>
        <dsp:cNvPr id="0" name=""/>
        <dsp:cNvSpPr/>
      </dsp:nvSpPr>
      <dsp:spPr>
        <a:xfrm>
          <a:off x="0" y="0"/>
          <a:ext cx="7772400" cy="1460159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200" kern="1200" dirty="0" smtClean="0"/>
            <a:t>Thema </a:t>
          </a:r>
          <a:r>
            <a:rPr lang="nl-NL" sz="3200" kern="1200" dirty="0" smtClean="0"/>
            <a:t>6 Regeling en waarneming</a:t>
          </a:r>
        </a:p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B. </a:t>
          </a:r>
          <a:r>
            <a:rPr lang="en-US" sz="3200" kern="1200" dirty="0" err="1" smtClean="0"/>
            <a:t>Stof</a:t>
          </a:r>
          <a:r>
            <a:rPr lang="en-US" sz="3200" kern="1200" dirty="0" smtClean="0"/>
            <a:t> 3 </a:t>
          </a:r>
          <a:r>
            <a:rPr lang="en-US" sz="3200" kern="1200" smtClean="0"/>
            <a:t>Zenuwstelsel</a:t>
          </a:r>
          <a:endParaRPr lang="nl-NL" sz="3200" kern="1200" dirty="0"/>
        </a:p>
      </dsp:txBody>
      <dsp:txXfrm>
        <a:off x="0" y="0"/>
        <a:ext cx="7772400" cy="1460159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800D195-9E62-44A6-88D3-514131D7B0C9}">
      <dsp:nvSpPr>
        <dsp:cNvPr id="0" name=""/>
        <dsp:cNvSpPr/>
      </dsp:nvSpPr>
      <dsp:spPr>
        <a:xfrm>
          <a:off x="0" y="-43412"/>
          <a:ext cx="8075240" cy="2997403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80B3749-23C4-4004-B4DA-F780173E05B5}">
      <dsp:nvSpPr>
        <dsp:cNvPr id="0" name=""/>
        <dsp:cNvSpPr/>
      </dsp:nvSpPr>
      <dsp:spPr>
        <a:xfrm>
          <a:off x="242257" y="509683"/>
          <a:ext cx="2372101" cy="1506484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7D858E88-5972-4824-8247-9EEACD99AFB2}">
      <dsp:nvSpPr>
        <dsp:cNvPr id="0" name=""/>
        <dsp:cNvSpPr/>
      </dsp:nvSpPr>
      <dsp:spPr>
        <a:xfrm rot="10800000">
          <a:off x="242257" y="2290073"/>
          <a:ext cx="2372101" cy="2510807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t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900" kern="1200" dirty="0" smtClean="0"/>
            <a:t>Zintuigcel: receptor (ontvanger)</a:t>
          </a:r>
          <a:endParaRPr lang="nl-NL" sz="2900" kern="1200" dirty="0"/>
        </a:p>
      </dsp:txBody>
      <dsp:txXfrm rot="10800000">
        <a:off x="242257" y="2290073"/>
        <a:ext cx="2372101" cy="2510807"/>
      </dsp:txXfrm>
    </dsp:sp>
    <dsp:sp modelId="{235BD295-7619-469E-9EF0-8ACB56651CF0}">
      <dsp:nvSpPr>
        <dsp:cNvPr id="0" name=""/>
        <dsp:cNvSpPr/>
      </dsp:nvSpPr>
      <dsp:spPr>
        <a:xfrm>
          <a:off x="2851569" y="509683"/>
          <a:ext cx="2372101" cy="1506484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B48F2AD2-03DD-4EA8-B64E-6BD2F5F14C3C}">
      <dsp:nvSpPr>
        <dsp:cNvPr id="0" name=""/>
        <dsp:cNvSpPr/>
      </dsp:nvSpPr>
      <dsp:spPr>
        <a:xfrm rot="10800000">
          <a:off x="2851569" y="2290073"/>
          <a:ext cx="2372101" cy="2510807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t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900" kern="1200" dirty="0" smtClean="0"/>
            <a:t>Zenuwcel: conductor (geleider)</a:t>
          </a:r>
          <a:endParaRPr lang="nl-NL" sz="2900" kern="1200" dirty="0"/>
        </a:p>
      </dsp:txBody>
      <dsp:txXfrm rot="10800000">
        <a:off x="2851569" y="2290073"/>
        <a:ext cx="2372101" cy="2510807"/>
      </dsp:txXfrm>
    </dsp:sp>
    <dsp:sp modelId="{2753288F-BA7C-45DA-91BB-12F859CA0199}">
      <dsp:nvSpPr>
        <dsp:cNvPr id="0" name=""/>
        <dsp:cNvSpPr/>
      </dsp:nvSpPr>
      <dsp:spPr>
        <a:xfrm>
          <a:off x="5460881" y="509683"/>
          <a:ext cx="2372101" cy="1506484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6D2D8156-C973-4CA3-AB5D-C12A125EEB4D}">
      <dsp:nvSpPr>
        <dsp:cNvPr id="0" name=""/>
        <dsp:cNvSpPr/>
      </dsp:nvSpPr>
      <dsp:spPr>
        <a:xfrm rot="10800000">
          <a:off x="5460881" y="2290073"/>
          <a:ext cx="2372101" cy="2510807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t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900" kern="1200" dirty="0" smtClean="0"/>
            <a:t>Spier- of kliercel: </a:t>
          </a:r>
          <a:r>
            <a:rPr lang="nl-NL" sz="2900" kern="1200" dirty="0" err="1" smtClean="0"/>
            <a:t>effector</a:t>
          </a:r>
          <a:r>
            <a:rPr lang="nl-NL" sz="2900" kern="1200" dirty="0" smtClean="0"/>
            <a:t> (uitvoerder)</a:t>
          </a:r>
          <a:endParaRPr lang="nl-NL" sz="2900" kern="1200" dirty="0"/>
        </a:p>
      </dsp:txBody>
      <dsp:txXfrm rot="10800000">
        <a:off x="5460881" y="2290073"/>
        <a:ext cx="2372101" cy="2510807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D0D5844-5FD6-4D6A-B9A4-45AA8522EAA1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Zenuwcellen en functies</a:t>
          </a:r>
          <a:endParaRPr lang="nl-NL" sz="4700" kern="1200" dirty="0"/>
        </a:p>
      </dsp:txBody>
      <dsp:txXfrm>
        <a:off x="0" y="7852"/>
        <a:ext cx="8229600" cy="1127295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A801463-839D-4B8C-BA6A-44F5E0225D3D}">
      <dsp:nvSpPr>
        <dsp:cNvPr id="0" name=""/>
        <dsp:cNvSpPr/>
      </dsp:nvSpPr>
      <dsp:spPr>
        <a:xfrm>
          <a:off x="0" y="323717"/>
          <a:ext cx="2520280" cy="75582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900" kern="1200" dirty="0" smtClean="0"/>
            <a:t>Gevoelszenuwcel of sensorische zenuwcel</a:t>
          </a:r>
          <a:endParaRPr lang="nl-NL" sz="1900" kern="1200" dirty="0"/>
        </a:p>
      </dsp:txBody>
      <dsp:txXfrm>
        <a:off x="0" y="323717"/>
        <a:ext cx="2520280" cy="755820"/>
      </dsp:txXfrm>
    </dsp:sp>
    <dsp:sp modelId="{A98638D7-9197-4F19-B233-08F392B5EB72}">
      <dsp:nvSpPr>
        <dsp:cNvPr id="0" name=""/>
        <dsp:cNvSpPr/>
      </dsp:nvSpPr>
      <dsp:spPr>
        <a:xfrm>
          <a:off x="0" y="1134257"/>
          <a:ext cx="2520280" cy="755820"/>
        </a:xfrm>
        <a:prstGeom prst="round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900" kern="1200" dirty="0" smtClean="0"/>
            <a:t>Bewegingszenuwcel of motorische zenuwcel</a:t>
          </a:r>
          <a:endParaRPr lang="nl-NL" sz="1900" kern="1200" dirty="0"/>
        </a:p>
      </dsp:txBody>
      <dsp:txXfrm>
        <a:off x="0" y="1134257"/>
        <a:ext cx="2520280" cy="755820"/>
      </dsp:txXfrm>
    </dsp:sp>
    <dsp:sp modelId="{A04616C1-FD33-430C-B122-874C6C3495CC}">
      <dsp:nvSpPr>
        <dsp:cNvPr id="0" name=""/>
        <dsp:cNvSpPr/>
      </dsp:nvSpPr>
      <dsp:spPr>
        <a:xfrm>
          <a:off x="0" y="1944798"/>
          <a:ext cx="2520280" cy="755820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900" kern="1200" dirty="0" smtClean="0"/>
            <a:t>Schakelcel</a:t>
          </a:r>
          <a:endParaRPr lang="nl-NL" sz="1900" kern="1200" dirty="0"/>
        </a:p>
      </dsp:txBody>
      <dsp:txXfrm>
        <a:off x="0" y="1944798"/>
        <a:ext cx="2520280" cy="755820"/>
      </dsp:txXfrm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1F4A74A-BEFD-4B0B-97D2-A290BF9BA06A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Bouw zenuwcel algemeen</a:t>
          </a:r>
          <a:endParaRPr lang="nl-NL" sz="4700" kern="1200" dirty="0"/>
        </a:p>
      </dsp:txBody>
      <dsp:txXfrm>
        <a:off x="0" y="7852"/>
        <a:ext cx="8229600" cy="1127295"/>
      </dsp:txXfrm>
    </dsp:sp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690B19D-0B64-47C9-9779-05C499EDBEDC}">
      <dsp:nvSpPr>
        <dsp:cNvPr id="0" name=""/>
        <dsp:cNvSpPr/>
      </dsp:nvSpPr>
      <dsp:spPr>
        <a:xfrm>
          <a:off x="0" y="291524"/>
          <a:ext cx="4896544" cy="107406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dirty="0" smtClean="0"/>
            <a:t>Dendriet is uitloper die impuls naar cellichaam brengt</a:t>
          </a:r>
          <a:endParaRPr lang="nl-NL" sz="2700" kern="1200" dirty="0"/>
        </a:p>
      </dsp:txBody>
      <dsp:txXfrm>
        <a:off x="0" y="291524"/>
        <a:ext cx="4896544" cy="1074060"/>
      </dsp:txXfrm>
    </dsp:sp>
    <dsp:sp modelId="{B9771AA8-BCAB-4B96-91B0-029D31135ADA}">
      <dsp:nvSpPr>
        <dsp:cNvPr id="0" name=""/>
        <dsp:cNvSpPr/>
      </dsp:nvSpPr>
      <dsp:spPr>
        <a:xfrm>
          <a:off x="0" y="1443344"/>
          <a:ext cx="4896544" cy="1074060"/>
        </a:xfrm>
        <a:prstGeom prst="roundRect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tint val="50000"/>
                <a:satMod val="300000"/>
              </a:schemeClr>
            </a:gs>
            <a:gs pos="35000">
              <a:schemeClr val="accent4">
                <a:hueOff val="-1488257"/>
                <a:satOff val="8966"/>
                <a:lumOff val="719"/>
                <a:alphaOff val="0"/>
                <a:tint val="37000"/>
                <a:satMod val="30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dirty="0" err="1" smtClean="0"/>
            <a:t>Axon</a:t>
          </a:r>
          <a:r>
            <a:rPr lang="nl-NL" sz="2700" kern="1200" dirty="0" smtClean="0"/>
            <a:t> (of neuriet) is uitloper die impuls van cellichaam af geleidt</a:t>
          </a:r>
          <a:endParaRPr lang="nl-NL" sz="2700" kern="1200" dirty="0"/>
        </a:p>
      </dsp:txBody>
      <dsp:txXfrm>
        <a:off x="0" y="1443344"/>
        <a:ext cx="4896544" cy="1074060"/>
      </dsp:txXfrm>
    </dsp:sp>
    <dsp:sp modelId="{A985A663-936E-4B0C-B50B-475B4FA8EB58}">
      <dsp:nvSpPr>
        <dsp:cNvPr id="0" name=""/>
        <dsp:cNvSpPr/>
      </dsp:nvSpPr>
      <dsp:spPr>
        <a:xfrm>
          <a:off x="0" y="2595164"/>
          <a:ext cx="4896544" cy="1074060"/>
        </a:xfrm>
        <a:prstGeom prst="roundRect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tint val="50000"/>
                <a:satMod val="300000"/>
              </a:schemeClr>
            </a:gs>
            <a:gs pos="35000">
              <a:schemeClr val="accent4">
                <a:hueOff val="-2976513"/>
                <a:satOff val="17933"/>
                <a:lumOff val="1437"/>
                <a:alphaOff val="0"/>
                <a:tint val="37000"/>
                <a:satMod val="30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dirty="0" smtClean="0"/>
            <a:t>Myelineschede omgeeft uitlopers (cellen van </a:t>
          </a:r>
          <a:r>
            <a:rPr lang="nl-NL" sz="2700" kern="1200" dirty="0" err="1" smtClean="0"/>
            <a:t>Schwann</a:t>
          </a:r>
          <a:r>
            <a:rPr lang="nl-NL" sz="2700" kern="1200" dirty="0" smtClean="0"/>
            <a:t>)</a:t>
          </a:r>
          <a:endParaRPr lang="nl-NL" sz="2700" kern="1200" dirty="0"/>
        </a:p>
      </dsp:txBody>
      <dsp:txXfrm>
        <a:off x="0" y="2595164"/>
        <a:ext cx="4896544" cy="1074060"/>
      </dsp:txXfrm>
    </dsp:sp>
    <dsp:sp modelId="{4D928D10-BE14-449C-85C1-89AD3B00EAD9}">
      <dsp:nvSpPr>
        <dsp:cNvPr id="0" name=""/>
        <dsp:cNvSpPr/>
      </dsp:nvSpPr>
      <dsp:spPr>
        <a:xfrm>
          <a:off x="0" y="3746984"/>
          <a:ext cx="4896544" cy="1074060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dirty="0" smtClean="0"/>
            <a:t>Synapsen zijn plaatsen waar impulsen worden doorgegeven</a:t>
          </a:r>
          <a:endParaRPr lang="nl-NL" sz="2700" kern="1200" dirty="0"/>
        </a:p>
      </dsp:txBody>
      <dsp:txXfrm>
        <a:off x="0" y="3746984"/>
        <a:ext cx="4896544" cy="1074060"/>
      </dsp:txXfrm>
    </dsp:sp>
  </dsp:spTree>
</dsp:drawing>
</file>

<file path=ppt/diagrams/drawing1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FAEFD53-3803-49B4-92A4-0BC0AAB73599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l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Verschillen tussen zenuwcellen</a:t>
          </a:r>
          <a:endParaRPr lang="nl-NL" sz="4700" kern="1200" dirty="0"/>
        </a:p>
      </dsp:txBody>
      <dsp:txXfrm>
        <a:off x="0" y="7852"/>
        <a:ext cx="8229600" cy="1127295"/>
      </dsp:txXfrm>
    </dsp:sp>
  </dsp:spTree>
</dsp:drawing>
</file>

<file path=ppt/diagrams/drawing1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D7313BA-AAD6-4812-93E9-D06E24A63DA0}">
      <dsp:nvSpPr>
        <dsp:cNvPr id="0" name=""/>
        <dsp:cNvSpPr/>
      </dsp:nvSpPr>
      <dsp:spPr>
        <a:xfrm>
          <a:off x="0" y="6075"/>
          <a:ext cx="4824536" cy="1641509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u="sng" kern="1200" dirty="0" smtClean="0"/>
            <a:t>Sensorische zenuwcel</a:t>
          </a:r>
          <a:r>
            <a:rPr lang="nl-NL" sz="2300" kern="1200" dirty="0" smtClean="0"/>
            <a:t>: geleiden impulsen van zintuig naar </a:t>
          </a:r>
          <a:r>
            <a:rPr lang="nl-NL" sz="2300" kern="1200" dirty="0" err="1" smtClean="0"/>
            <a:t>czs</a:t>
          </a:r>
          <a:r>
            <a:rPr lang="nl-NL" sz="2300" kern="1200" dirty="0" smtClean="0"/>
            <a:t>. Cellichaam ligt vlakbij </a:t>
          </a:r>
          <a:r>
            <a:rPr lang="nl-NL" sz="2300" kern="1200" dirty="0" err="1" smtClean="0"/>
            <a:t>czs</a:t>
          </a:r>
          <a:r>
            <a:rPr lang="nl-NL" sz="2300" kern="1200" dirty="0" smtClean="0"/>
            <a:t>. Eén lange dendriet, korter axon</a:t>
          </a:r>
          <a:endParaRPr lang="nl-NL" sz="2300" kern="1200" dirty="0"/>
        </a:p>
      </dsp:txBody>
      <dsp:txXfrm>
        <a:off x="0" y="6075"/>
        <a:ext cx="4824536" cy="1641509"/>
      </dsp:txXfrm>
    </dsp:sp>
    <dsp:sp modelId="{896E13CB-5663-4020-BE53-FE711F4F8B66}">
      <dsp:nvSpPr>
        <dsp:cNvPr id="0" name=""/>
        <dsp:cNvSpPr/>
      </dsp:nvSpPr>
      <dsp:spPr>
        <a:xfrm>
          <a:off x="0" y="1713825"/>
          <a:ext cx="4824536" cy="1641509"/>
        </a:xfrm>
        <a:prstGeom prst="round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tint val="50000"/>
                <a:satMod val="300000"/>
              </a:schemeClr>
            </a:gs>
            <a:gs pos="35000">
              <a:schemeClr val="accent4">
                <a:hueOff val="-2232385"/>
                <a:satOff val="13449"/>
                <a:lumOff val="1078"/>
                <a:alphaOff val="0"/>
                <a:tint val="37000"/>
                <a:satMod val="30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u="sng" kern="1200" dirty="0" smtClean="0"/>
            <a:t>Motorische zenuwcel</a:t>
          </a:r>
          <a:r>
            <a:rPr lang="nl-NL" sz="2300" kern="1200" dirty="0" smtClean="0"/>
            <a:t>: geleidt impulsen van </a:t>
          </a:r>
          <a:r>
            <a:rPr lang="nl-NL" sz="2300" kern="1200" dirty="0" err="1" smtClean="0"/>
            <a:t>csz</a:t>
          </a:r>
          <a:r>
            <a:rPr lang="nl-NL" sz="2300" kern="1200" dirty="0" smtClean="0"/>
            <a:t> naar klier of spier. Eén langer axon, meer korte dendrieten</a:t>
          </a:r>
          <a:endParaRPr lang="nl-NL" sz="2300" kern="1200" dirty="0"/>
        </a:p>
      </dsp:txBody>
      <dsp:txXfrm>
        <a:off x="0" y="1713825"/>
        <a:ext cx="4824536" cy="1641509"/>
      </dsp:txXfrm>
    </dsp:sp>
    <dsp:sp modelId="{17073D34-B8B3-45CF-A6AF-5262F2109B48}">
      <dsp:nvSpPr>
        <dsp:cNvPr id="0" name=""/>
        <dsp:cNvSpPr/>
      </dsp:nvSpPr>
      <dsp:spPr>
        <a:xfrm>
          <a:off x="0" y="3427650"/>
          <a:ext cx="4824536" cy="1641509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u="sng" kern="1200" dirty="0" smtClean="0"/>
            <a:t>Schakelcel</a:t>
          </a:r>
          <a:r>
            <a:rPr lang="nl-NL" sz="2300" kern="1200" dirty="0" smtClean="0"/>
            <a:t>: geleiden impulsen binnen </a:t>
          </a:r>
          <a:r>
            <a:rPr lang="nl-NL" sz="2300" kern="1200" dirty="0" err="1" smtClean="0"/>
            <a:t>czs</a:t>
          </a:r>
          <a:r>
            <a:rPr lang="nl-NL" sz="2300" kern="1200" dirty="0" smtClean="0"/>
            <a:t> en liggen geheel binnen </a:t>
          </a:r>
          <a:r>
            <a:rPr lang="nl-NL" sz="2300" kern="1200" dirty="0" err="1" smtClean="0"/>
            <a:t>czs</a:t>
          </a:r>
          <a:endParaRPr lang="nl-NL" sz="2300" kern="1200" dirty="0"/>
        </a:p>
      </dsp:txBody>
      <dsp:txXfrm>
        <a:off x="0" y="3427650"/>
        <a:ext cx="4824536" cy="1641509"/>
      </dsp:txXfrm>
    </dsp:sp>
  </dsp:spTree>
</dsp:drawing>
</file>

<file path=ppt/diagrams/drawing1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E5BB445-5307-433F-8F00-959C91727622}">
      <dsp:nvSpPr>
        <dsp:cNvPr id="0" name=""/>
        <dsp:cNvSpPr/>
      </dsp:nvSpPr>
      <dsp:spPr>
        <a:xfrm>
          <a:off x="0" y="7852"/>
          <a:ext cx="3250703" cy="11272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l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Zenuwen</a:t>
          </a:r>
          <a:endParaRPr lang="nl-NL" sz="4700" kern="1200" dirty="0"/>
        </a:p>
      </dsp:txBody>
      <dsp:txXfrm>
        <a:off x="0" y="7852"/>
        <a:ext cx="3250703" cy="1127295"/>
      </dsp:txXfrm>
    </dsp:sp>
  </dsp:spTree>
</dsp:drawing>
</file>

<file path=ppt/diagrams/drawing1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91D3858-A77B-40C1-8EC1-B0E05DC99047}">
      <dsp:nvSpPr>
        <dsp:cNvPr id="0" name=""/>
        <dsp:cNvSpPr/>
      </dsp:nvSpPr>
      <dsp:spPr>
        <a:xfrm>
          <a:off x="0" y="72641"/>
          <a:ext cx="4536504" cy="91494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Zenuw is een bundel uitlopers van zenuwcellen</a:t>
          </a:r>
          <a:endParaRPr lang="nl-NL" sz="2300" kern="1200" dirty="0"/>
        </a:p>
      </dsp:txBody>
      <dsp:txXfrm>
        <a:off x="0" y="72641"/>
        <a:ext cx="4536504" cy="914940"/>
      </dsp:txXfrm>
    </dsp:sp>
    <dsp:sp modelId="{4D33AEC6-0FC6-4C83-8F87-1976BC56FE7C}">
      <dsp:nvSpPr>
        <dsp:cNvPr id="0" name=""/>
        <dsp:cNvSpPr/>
      </dsp:nvSpPr>
      <dsp:spPr>
        <a:xfrm>
          <a:off x="0" y="1053821"/>
          <a:ext cx="4536504" cy="914940"/>
        </a:xfrm>
        <a:prstGeom prst="roundRect">
          <a:avLst/>
        </a:prstGeom>
        <a:gradFill rotWithShape="0">
          <a:gsLst>
            <a:gs pos="0">
              <a:schemeClr val="accent4">
                <a:hueOff val="-892954"/>
                <a:satOff val="5380"/>
                <a:lumOff val="431"/>
                <a:alphaOff val="0"/>
                <a:tint val="50000"/>
                <a:satMod val="300000"/>
              </a:schemeClr>
            </a:gs>
            <a:gs pos="35000">
              <a:schemeClr val="accent4">
                <a:hueOff val="-892954"/>
                <a:satOff val="5380"/>
                <a:lumOff val="431"/>
                <a:alphaOff val="0"/>
                <a:tint val="37000"/>
                <a:satMod val="300000"/>
              </a:schemeClr>
            </a:gs>
            <a:gs pos="100000">
              <a:schemeClr val="accent4">
                <a:hueOff val="-892954"/>
                <a:satOff val="5380"/>
                <a:lumOff val="43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Uitlopers zijn geïsoleerd door myelineschede</a:t>
          </a:r>
          <a:endParaRPr lang="nl-NL" sz="2300" kern="1200" dirty="0"/>
        </a:p>
      </dsp:txBody>
      <dsp:txXfrm>
        <a:off x="0" y="1053821"/>
        <a:ext cx="4536504" cy="914940"/>
      </dsp:txXfrm>
    </dsp:sp>
    <dsp:sp modelId="{CA332FE2-E03D-4D58-BCE7-CAF9C0A1C3DA}">
      <dsp:nvSpPr>
        <dsp:cNvPr id="0" name=""/>
        <dsp:cNvSpPr/>
      </dsp:nvSpPr>
      <dsp:spPr>
        <a:xfrm>
          <a:off x="0" y="2035001"/>
          <a:ext cx="4536504" cy="914940"/>
        </a:xfrm>
        <a:prstGeom prst="roundRect">
          <a:avLst/>
        </a:prstGeom>
        <a:gradFill rotWithShape="0">
          <a:gsLst>
            <a:gs pos="0">
              <a:schemeClr val="accent4">
                <a:hueOff val="-1785908"/>
                <a:satOff val="10760"/>
                <a:lumOff val="862"/>
                <a:alphaOff val="0"/>
                <a:tint val="50000"/>
                <a:satMod val="300000"/>
              </a:schemeClr>
            </a:gs>
            <a:gs pos="35000">
              <a:schemeClr val="accent4">
                <a:hueOff val="-1785908"/>
                <a:satOff val="10760"/>
                <a:lumOff val="862"/>
                <a:alphaOff val="0"/>
                <a:tint val="37000"/>
                <a:satMod val="300000"/>
              </a:schemeClr>
            </a:gs>
            <a:gs pos="100000">
              <a:schemeClr val="accent4">
                <a:hueOff val="-1785908"/>
                <a:satOff val="10760"/>
                <a:lumOff val="86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Gevoelszenuw: uitlopers van sensorische zenuwcellen</a:t>
          </a:r>
          <a:endParaRPr lang="nl-NL" sz="2300" kern="1200" dirty="0"/>
        </a:p>
      </dsp:txBody>
      <dsp:txXfrm>
        <a:off x="0" y="2035001"/>
        <a:ext cx="4536504" cy="914940"/>
      </dsp:txXfrm>
    </dsp:sp>
    <dsp:sp modelId="{5B802B0C-B132-4342-BCEB-4AFF7E104167}">
      <dsp:nvSpPr>
        <dsp:cNvPr id="0" name=""/>
        <dsp:cNvSpPr/>
      </dsp:nvSpPr>
      <dsp:spPr>
        <a:xfrm>
          <a:off x="0" y="3016181"/>
          <a:ext cx="4536504" cy="914940"/>
        </a:xfrm>
        <a:prstGeom prst="roundRect">
          <a:avLst/>
        </a:prstGeom>
        <a:gradFill rotWithShape="0">
          <a:gsLst>
            <a:gs pos="0">
              <a:schemeClr val="accent4">
                <a:hueOff val="-2678862"/>
                <a:satOff val="16139"/>
                <a:lumOff val="1294"/>
                <a:alphaOff val="0"/>
                <a:tint val="50000"/>
                <a:satMod val="300000"/>
              </a:schemeClr>
            </a:gs>
            <a:gs pos="35000">
              <a:schemeClr val="accent4">
                <a:hueOff val="-2678862"/>
                <a:satOff val="16139"/>
                <a:lumOff val="1294"/>
                <a:alphaOff val="0"/>
                <a:tint val="37000"/>
                <a:satMod val="300000"/>
              </a:schemeClr>
            </a:gs>
            <a:gs pos="100000">
              <a:schemeClr val="accent4">
                <a:hueOff val="-2678862"/>
                <a:satOff val="16139"/>
                <a:lumOff val="129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Bewegingszenuw: uitlopers van motorische zenuwcellen</a:t>
          </a:r>
          <a:endParaRPr lang="nl-NL" sz="2300" kern="1200" dirty="0"/>
        </a:p>
      </dsp:txBody>
      <dsp:txXfrm>
        <a:off x="0" y="3016181"/>
        <a:ext cx="4536504" cy="914940"/>
      </dsp:txXfrm>
    </dsp:sp>
    <dsp:sp modelId="{9AA230A7-85AC-42DE-B3F9-DA7FE6A05A75}">
      <dsp:nvSpPr>
        <dsp:cNvPr id="0" name=""/>
        <dsp:cNvSpPr/>
      </dsp:nvSpPr>
      <dsp:spPr>
        <a:xfrm>
          <a:off x="0" y="3997361"/>
          <a:ext cx="4536504" cy="914940"/>
        </a:xfrm>
        <a:prstGeom prst="roundRect">
          <a:avLst/>
        </a:prstGeom>
        <a:gradFill rotWithShape="0">
          <a:gsLst>
            <a:gs pos="0">
              <a:schemeClr val="accent4">
                <a:hueOff val="-3571816"/>
                <a:satOff val="21519"/>
                <a:lumOff val="1725"/>
                <a:alphaOff val="0"/>
                <a:tint val="50000"/>
                <a:satMod val="300000"/>
              </a:schemeClr>
            </a:gs>
            <a:gs pos="35000">
              <a:schemeClr val="accent4">
                <a:hueOff val="-3571816"/>
                <a:satOff val="21519"/>
                <a:lumOff val="1725"/>
                <a:alphaOff val="0"/>
                <a:tint val="37000"/>
                <a:satMod val="300000"/>
              </a:schemeClr>
            </a:gs>
            <a:gs pos="100000">
              <a:schemeClr val="accent4">
                <a:hueOff val="-3571816"/>
                <a:satOff val="21519"/>
                <a:lumOff val="172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Gemengde zenuw: beide soorten uitlopers</a:t>
          </a:r>
          <a:endParaRPr lang="nl-NL" sz="2300" kern="1200" dirty="0"/>
        </a:p>
      </dsp:txBody>
      <dsp:txXfrm>
        <a:off x="0" y="3997361"/>
        <a:ext cx="4536504" cy="914940"/>
      </dsp:txXfrm>
    </dsp:sp>
    <dsp:sp modelId="{6D4F16B2-9F4A-4E7B-9953-EA9FF6601275}">
      <dsp:nvSpPr>
        <dsp:cNvPr id="0" name=""/>
        <dsp:cNvSpPr/>
      </dsp:nvSpPr>
      <dsp:spPr>
        <a:xfrm>
          <a:off x="0" y="4978541"/>
          <a:ext cx="4536504" cy="914940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Meeste zenuwen zijn gemengde zenuwen</a:t>
          </a:r>
          <a:endParaRPr lang="nl-NL" sz="2300" kern="1200" dirty="0"/>
        </a:p>
      </dsp:txBody>
      <dsp:txXfrm>
        <a:off x="0" y="4978541"/>
        <a:ext cx="4536504" cy="914940"/>
      </dsp:txXfrm>
    </dsp:sp>
  </dsp:spTree>
</dsp:drawing>
</file>

<file path=ppt/diagrams/drawing1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EDFFD40-66F0-4B9C-98C2-F9A398B31166}">
      <dsp:nvSpPr>
        <dsp:cNvPr id="0" name=""/>
        <dsp:cNvSpPr/>
      </dsp:nvSpPr>
      <dsp:spPr>
        <a:xfrm>
          <a:off x="0" y="243320"/>
          <a:ext cx="7772400" cy="983384"/>
        </a:xfrm>
        <a:prstGeom prst="roundRect">
          <a:avLst/>
        </a:prstGeom>
        <a:gradFill rotWithShape="0">
          <a:gsLst>
            <a:gs pos="0">
              <a:schemeClr val="accent3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100" kern="1200" dirty="0" smtClean="0"/>
            <a:t>Thema </a:t>
          </a:r>
          <a:r>
            <a:rPr lang="nl-NL" sz="4100" kern="1200" dirty="0" smtClean="0"/>
            <a:t>3 Regeling en waarneming</a:t>
          </a:r>
          <a:endParaRPr lang="nl-NL" sz="4100" kern="1200" dirty="0"/>
        </a:p>
      </dsp:txBody>
      <dsp:txXfrm>
        <a:off x="0" y="243320"/>
        <a:ext cx="7772400" cy="98338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D822100-C4E8-46E4-B3DB-6EE173E0684F}">
      <dsp:nvSpPr>
        <dsp:cNvPr id="0" name=""/>
        <dsp:cNvSpPr/>
      </dsp:nvSpPr>
      <dsp:spPr>
        <a:xfrm>
          <a:off x="0" y="59670"/>
          <a:ext cx="6400800" cy="6475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dirty="0" smtClean="0"/>
            <a:t>Par. 31.2 Zenuwcellen en 31.4 Zenuwstelsel </a:t>
          </a:r>
          <a:endParaRPr lang="nl-NL" sz="2700" kern="1200" dirty="0"/>
        </a:p>
      </dsp:txBody>
      <dsp:txXfrm>
        <a:off x="0" y="59670"/>
        <a:ext cx="6400800" cy="647595"/>
      </dsp:txXfrm>
    </dsp:sp>
  </dsp:spTree>
</dsp:drawing>
</file>

<file path=ppt/diagrams/drawing2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F481E4D-D8ED-4943-8E26-05B22C2EC9BA}">
      <dsp:nvSpPr>
        <dsp:cNvPr id="0" name=""/>
        <dsp:cNvSpPr/>
      </dsp:nvSpPr>
      <dsp:spPr>
        <a:xfrm>
          <a:off x="0" y="197455"/>
          <a:ext cx="6400800" cy="1357688"/>
        </a:xfrm>
        <a:prstGeom prst="roundRect">
          <a:avLst/>
        </a:prstGeom>
        <a:gradFill rotWithShape="0">
          <a:gsLst>
            <a:gs pos="0">
              <a:schemeClr val="accent3">
                <a:shade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shade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shade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100" kern="1200" dirty="0" smtClean="0"/>
            <a:t>Het </a:t>
          </a:r>
          <a:r>
            <a:rPr lang="nl-NL" sz="4100" kern="1200" dirty="0" smtClean="0"/>
            <a:t>autonome zenuwstelsel</a:t>
          </a:r>
          <a:endParaRPr lang="nl-NL" sz="4100" kern="1200" dirty="0"/>
        </a:p>
      </dsp:txBody>
      <dsp:txXfrm>
        <a:off x="0" y="197455"/>
        <a:ext cx="6400800" cy="1357688"/>
      </dsp:txXfrm>
    </dsp:sp>
  </dsp:spTree>
</dsp:drawing>
</file>

<file path=ppt/diagrams/drawing2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24D9254-BC79-49DF-8346-5209D1E84676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3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Indeling zenuwstelsel</a:t>
          </a:r>
          <a:endParaRPr lang="nl-NL" sz="4700" kern="1200" dirty="0"/>
        </a:p>
      </dsp:txBody>
      <dsp:txXfrm>
        <a:off x="0" y="7852"/>
        <a:ext cx="8229600" cy="1127295"/>
      </dsp:txXfrm>
    </dsp:sp>
  </dsp:spTree>
</dsp:drawing>
</file>

<file path=ppt/diagrams/drawing2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D2340FA-29BB-4798-B789-4FD1EECAE4E9}">
      <dsp:nvSpPr>
        <dsp:cNvPr id="0" name=""/>
        <dsp:cNvSpPr/>
      </dsp:nvSpPr>
      <dsp:spPr>
        <a:xfrm>
          <a:off x="0" y="56450"/>
          <a:ext cx="8229600" cy="834228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dirty="0" smtClean="0"/>
            <a:t>Indeling op basis van </a:t>
          </a:r>
          <a:r>
            <a:rPr lang="nl-NL" sz="2100" b="1" u="sng" kern="1200" dirty="0" smtClean="0"/>
            <a:t>bouw</a:t>
          </a:r>
          <a:r>
            <a:rPr lang="nl-NL" sz="2100" kern="1200" dirty="0" smtClean="0"/>
            <a:t>: centraal – perifeer zenuwstelsel </a:t>
          </a:r>
          <a:endParaRPr lang="nl-NL" sz="2100" kern="1200" dirty="0"/>
        </a:p>
      </dsp:txBody>
      <dsp:txXfrm>
        <a:off x="0" y="56450"/>
        <a:ext cx="8229600" cy="834228"/>
      </dsp:txXfrm>
    </dsp:sp>
    <dsp:sp modelId="{8E67C940-1877-47F0-B7D7-2825A239E2AA}">
      <dsp:nvSpPr>
        <dsp:cNvPr id="0" name=""/>
        <dsp:cNvSpPr/>
      </dsp:nvSpPr>
      <dsp:spPr>
        <a:xfrm>
          <a:off x="0" y="951159"/>
          <a:ext cx="8229600" cy="834228"/>
        </a:xfrm>
        <a:prstGeom prst="roundRect">
          <a:avLst/>
        </a:prstGeom>
        <a:gradFill rotWithShape="0">
          <a:gsLst>
            <a:gs pos="0">
              <a:schemeClr val="accent2">
                <a:hueOff val="1170380"/>
                <a:satOff val="-1460"/>
                <a:lumOff val="343"/>
                <a:alphaOff val="0"/>
                <a:tint val="50000"/>
                <a:satMod val="300000"/>
              </a:schemeClr>
            </a:gs>
            <a:gs pos="35000">
              <a:schemeClr val="accent2">
                <a:hueOff val="1170380"/>
                <a:satOff val="-1460"/>
                <a:lumOff val="343"/>
                <a:alphaOff val="0"/>
                <a:tint val="37000"/>
                <a:satMod val="300000"/>
              </a:schemeClr>
            </a:gs>
            <a:gs pos="100000">
              <a:schemeClr val="accent2">
                <a:hueOff val="1170380"/>
                <a:satOff val="-1460"/>
                <a:lumOff val="34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dirty="0" smtClean="0"/>
            <a:t>Indeling op basis van </a:t>
          </a:r>
          <a:r>
            <a:rPr lang="nl-NL" sz="2100" b="1" u="sng" kern="1200" dirty="0" smtClean="0"/>
            <a:t>functie</a:t>
          </a:r>
          <a:r>
            <a:rPr lang="nl-NL" sz="2100" kern="1200" dirty="0" smtClean="0"/>
            <a:t>: animaal – autonoom zenuwstelsel</a:t>
          </a:r>
          <a:endParaRPr lang="nl-NL" sz="2100" kern="1200" dirty="0"/>
        </a:p>
      </dsp:txBody>
      <dsp:txXfrm>
        <a:off x="0" y="951159"/>
        <a:ext cx="8229600" cy="834228"/>
      </dsp:txXfrm>
    </dsp:sp>
    <dsp:sp modelId="{B848818B-F66C-4608-A611-748E1BA0B4C0}">
      <dsp:nvSpPr>
        <dsp:cNvPr id="0" name=""/>
        <dsp:cNvSpPr/>
      </dsp:nvSpPr>
      <dsp:spPr>
        <a:xfrm>
          <a:off x="0" y="1845867"/>
          <a:ext cx="8229600" cy="834228"/>
        </a:xfrm>
        <a:prstGeom prst="roundRect">
          <a:avLst/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tint val="50000"/>
                <a:satMod val="300000"/>
              </a:schemeClr>
            </a:gs>
            <a:gs pos="35000">
              <a:schemeClr val="accent2">
                <a:hueOff val="2340759"/>
                <a:satOff val="-2919"/>
                <a:lumOff val="686"/>
                <a:alphaOff val="0"/>
                <a:tint val="37000"/>
                <a:satMod val="30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b="1" kern="1200" dirty="0" smtClean="0"/>
            <a:t>Animaal zenuwstelsel</a:t>
          </a:r>
          <a:r>
            <a:rPr lang="nl-NL" sz="2100" kern="1200" dirty="0" smtClean="0"/>
            <a:t>: bewuste reacties en reflexen (zintuigen + skeletspieren)</a:t>
          </a:r>
          <a:endParaRPr lang="nl-NL" sz="2100" kern="1200" dirty="0"/>
        </a:p>
      </dsp:txBody>
      <dsp:txXfrm>
        <a:off x="0" y="1845867"/>
        <a:ext cx="8229600" cy="834228"/>
      </dsp:txXfrm>
    </dsp:sp>
    <dsp:sp modelId="{49FD6BB4-96DD-4375-A990-0DE18D2D429A}">
      <dsp:nvSpPr>
        <dsp:cNvPr id="0" name=""/>
        <dsp:cNvSpPr/>
      </dsp:nvSpPr>
      <dsp:spPr>
        <a:xfrm>
          <a:off x="0" y="2740575"/>
          <a:ext cx="8229600" cy="834228"/>
        </a:xfrm>
        <a:prstGeom prst="roundRect">
          <a:avLst/>
        </a:prstGeom>
        <a:gradFill rotWithShape="0">
          <a:gsLst>
            <a:gs pos="0">
              <a:schemeClr val="accent2">
                <a:hueOff val="3511139"/>
                <a:satOff val="-4379"/>
                <a:lumOff val="1030"/>
                <a:alphaOff val="0"/>
                <a:tint val="50000"/>
                <a:satMod val="300000"/>
              </a:schemeClr>
            </a:gs>
            <a:gs pos="35000">
              <a:schemeClr val="accent2">
                <a:hueOff val="3511139"/>
                <a:satOff val="-4379"/>
                <a:lumOff val="1030"/>
                <a:alphaOff val="0"/>
                <a:tint val="37000"/>
                <a:satMod val="300000"/>
              </a:schemeClr>
            </a:gs>
            <a:gs pos="100000">
              <a:schemeClr val="accent2">
                <a:hueOff val="3511139"/>
                <a:satOff val="-4379"/>
                <a:lumOff val="103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b="1" u="sng" kern="1200" dirty="0" smtClean="0"/>
            <a:t>Autonoom</a:t>
          </a:r>
          <a:r>
            <a:rPr lang="nl-NL" sz="2100" kern="1200" dirty="0" smtClean="0"/>
            <a:t> of </a:t>
          </a:r>
          <a:r>
            <a:rPr lang="nl-NL" sz="2100" b="1" u="sng" kern="1200" dirty="0" smtClean="0"/>
            <a:t>vegetatief zenuwstelsel</a:t>
          </a:r>
          <a:r>
            <a:rPr lang="nl-NL" sz="2100" kern="1200" dirty="0" smtClean="0"/>
            <a:t>: regeling van inwendige organen zonder invloed van de wil</a:t>
          </a:r>
          <a:endParaRPr lang="nl-NL" sz="2100" kern="1200" dirty="0"/>
        </a:p>
      </dsp:txBody>
      <dsp:txXfrm>
        <a:off x="0" y="2740575"/>
        <a:ext cx="8229600" cy="834228"/>
      </dsp:txXfrm>
    </dsp:sp>
    <dsp:sp modelId="{4E2F7554-62AA-4891-A7ED-30273FA6CD50}">
      <dsp:nvSpPr>
        <dsp:cNvPr id="0" name=""/>
        <dsp:cNvSpPr/>
      </dsp:nvSpPr>
      <dsp:spPr>
        <a:xfrm>
          <a:off x="0" y="3635283"/>
          <a:ext cx="8229600" cy="834228"/>
        </a:xfrm>
        <a:prstGeom prst="roundRect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tint val="50000"/>
                <a:satMod val="300000"/>
              </a:schemeClr>
            </a:gs>
            <a:gs pos="35000">
              <a:schemeClr val="accent2">
                <a:hueOff val="4681519"/>
                <a:satOff val="-5839"/>
                <a:lumOff val="1373"/>
                <a:alphaOff val="0"/>
                <a:tint val="37000"/>
                <a:satMod val="30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dirty="0" smtClean="0"/>
            <a:t>Autonoom zenuwstelsel werkt nauw samen met </a:t>
          </a:r>
          <a:r>
            <a:rPr lang="nl-NL" sz="2100" b="1" u="sng" kern="1200" dirty="0" smtClean="0"/>
            <a:t>hormoonstelsel</a:t>
          </a:r>
          <a:r>
            <a:rPr lang="nl-NL" sz="2100" b="0" u="none" kern="1200" dirty="0" smtClean="0"/>
            <a:t>                = Thema 38</a:t>
          </a:r>
          <a:endParaRPr lang="nl-NL" sz="2100" b="1" u="sng" kern="1200" dirty="0"/>
        </a:p>
      </dsp:txBody>
      <dsp:txXfrm>
        <a:off x="0" y="3635283"/>
        <a:ext cx="8229600" cy="834228"/>
      </dsp:txXfrm>
    </dsp:sp>
  </dsp:spTree>
</dsp:drawing>
</file>

<file path=ppt/diagrams/drawing2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8146ABE-F025-4D90-85B0-243227E44642}">
      <dsp:nvSpPr>
        <dsp:cNvPr id="0" name=""/>
        <dsp:cNvSpPr/>
      </dsp:nvSpPr>
      <dsp:spPr>
        <a:xfrm>
          <a:off x="0" y="19844"/>
          <a:ext cx="8229600" cy="1103310"/>
        </a:xfrm>
        <a:prstGeom prst="roundRect">
          <a:avLst/>
        </a:prstGeom>
        <a:gradFill rotWithShape="0">
          <a:gsLst>
            <a:gs pos="0">
              <a:schemeClr val="accent3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ctr" defTabSz="2044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600" kern="1200" dirty="0" smtClean="0"/>
            <a:t>Indeling autonome zenuwstelsel</a:t>
          </a:r>
          <a:endParaRPr lang="nl-NL" sz="4600" kern="1200" dirty="0"/>
        </a:p>
      </dsp:txBody>
      <dsp:txXfrm>
        <a:off x="0" y="19844"/>
        <a:ext cx="8229600" cy="1103310"/>
      </dsp:txXfrm>
    </dsp:sp>
  </dsp:spTree>
</dsp:drawing>
</file>

<file path=ppt/diagrams/drawing2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9E190E0-AABE-4D69-BEC3-04E542AB6A54}">
      <dsp:nvSpPr>
        <dsp:cNvPr id="0" name=""/>
        <dsp:cNvSpPr/>
      </dsp:nvSpPr>
      <dsp:spPr>
        <a:xfrm>
          <a:off x="0" y="17404"/>
          <a:ext cx="8424936" cy="95471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b="1" u="sng" kern="1200" dirty="0" err="1" smtClean="0"/>
            <a:t>Orthosympathische</a:t>
          </a:r>
          <a:r>
            <a:rPr lang="nl-NL" sz="2400" b="1" u="sng" kern="1200" dirty="0" smtClean="0"/>
            <a:t> zenuwstelsel</a:t>
          </a:r>
          <a:r>
            <a:rPr lang="nl-NL" sz="2400" kern="1200" dirty="0" smtClean="0"/>
            <a:t>: invloed op organen zodat lichaam arbeid kan verrichten</a:t>
          </a:r>
          <a:endParaRPr lang="nl-NL" sz="2400" kern="1200" dirty="0"/>
        </a:p>
      </dsp:txBody>
      <dsp:txXfrm>
        <a:off x="0" y="17404"/>
        <a:ext cx="8424936" cy="954719"/>
      </dsp:txXfrm>
    </dsp:sp>
    <dsp:sp modelId="{F6E767F6-0415-4EF0-8480-FB67547983AD}">
      <dsp:nvSpPr>
        <dsp:cNvPr id="0" name=""/>
        <dsp:cNvSpPr/>
      </dsp:nvSpPr>
      <dsp:spPr>
        <a:xfrm>
          <a:off x="0" y="1041244"/>
          <a:ext cx="8424936" cy="95471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Voor arbeid is energie nodig</a:t>
          </a:r>
          <a:endParaRPr lang="nl-NL" sz="2400" kern="1200" dirty="0"/>
        </a:p>
      </dsp:txBody>
      <dsp:txXfrm>
        <a:off x="0" y="1041244"/>
        <a:ext cx="8424936" cy="954719"/>
      </dsp:txXfrm>
    </dsp:sp>
    <dsp:sp modelId="{6F81DC5E-FA0F-4D46-A460-09E07A656C79}">
      <dsp:nvSpPr>
        <dsp:cNvPr id="0" name=""/>
        <dsp:cNvSpPr/>
      </dsp:nvSpPr>
      <dsp:spPr>
        <a:xfrm>
          <a:off x="0" y="2065084"/>
          <a:ext cx="8424936" cy="95471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Alle processen voor opwekking energie: </a:t>
          </a:r>
          <a:r>
            <a:rPr lang="nl-NL" sz="2400" b="1" u="sng" kern="1200" dirty="0" smtClean="0"/>
            <a:t>dissimilatie</a:t>
          </a:r>
          <a:r>
            <a:rPr lang="nl-NL" sz="2400" kern="1200" dirty="0" smtClean="0"/>
            <a:t> (Voorbeeld: verbranding glucose)</a:t>
          </a:r>
          <a:endParaRPr lang="nl-NL" sz="2400" kern="1200" dirty="0"/>
        </a:p>
      </dsp:txBody>
      <dsp:txXfrm>
        <a:off x="0" y="2065084"/>
        <a:ext cx="8424936" cy="954719"/>
      </dsp:txXfrm>
    </dsp:sp>
    <dsp:sp modelId="{E888AE9A-00A5-4ED4-9AD0-6288A3D8BF83}">
      <dsp:nvSpPr>
        <dsp:cNvPr id="0" name=""/>
        <dsp:cNvSpPr/>
      </dsp:nvSpPr>
      <dsp:spPr>
        <a:xfrm>
          <a:off x="0" y="3088923"/>
          <a:ext cx="8424936" cy="95471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Voorbeelden van werking </a:t>
          </a:r>
          <a:r>
            <a:rPr lang="nl-NL" sz="2400" kern="1200" dirty="0" err="1" smtClean="0"/>
            <a:t>orthosympathisch</a:t>
          </a:r>
          <a:r>
            <a:rPr lang="nl-NL" sz="2400" kern="1200" dirty="0" smtClean="0"/>
            <a:t> zenuwstelsel: hogere hartslag, snellere ademhaling, verwijding bronchiën (waarom?)</a:t>
          </a:r>
          <a:endParaRPr lang="nl-NL" sz="2400" kern="1200" dirty="0"/>
        </a:p>
      </dsp:txBody>
      <dsp:txXfrm>
        <a:off x="0" y="3088923"/>
        <a:ext cx="8424936" cy="954719"/>
      </dsp:txXfrm>
    </dsp:sp>
  </dsp:spTree>
</dsp:drawing>
</file>

<file path=ppt/diagrams/drawing2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CFC0A77-0F1B-48A3-B953-8186FF74ABC2}">
      <dsp:nvSpPr>
        <dsp:cNvPr id="0" name=""/>
        <dsp:cNvSpPr/>
      </dsp:nvSpPr>
      <dsp:spPr>
        <a:xfrm>
          <a:off x="0" y="19844"/>
          <a:ext cx="8229600" cy="1103310"/>
        </a:xfrm>
        <a:prstGeom prst="roundRect">
          <a:avLst/>
        </a:prstGeom>
        <a:gradFill rotWithShape="0">
          <a:gsLst>
            <a:gs pos="0">
              <a:schemeClr val="accent3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ctr" defTabSz="2044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600" kern="1200" dirty="0" smtClean="0"/>
            <a:t>Indeling autonome zenuwstelsel</a:t>
          </a:r>
          <a:endParaRPr lang="nl-NL" sz="4600" kern="1200" dirty="0"/>
        </a:p>
      </dsp:txBody>
      <dsp:txXfrm>
        <a:off x="0" y="19844"/>
        <a:ext cx="8229600" cy="1103310"/>
      </dsp:txXfrm>
    </dsp:sp>
  </dsp:spTree>
</dsp:drawing>
</file>

<file path=ppt/diagrams/drawing2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EED149E-B8AC-4B1C-8418-8600AEEC776B}">
      <dsp:nvSpPr>
        <dsp:cNvPr id="0" name=""/>
        <dsp:cNvSpPr/>
      </dsp:nvSpPr>
      <dsp:spPr>
        <a:xfrm>
          <a:off x="0" y="400"/>
          <a:ext cx="8208912" cy="1248320"/>
        </a:xfrm>
        <a:prstGeom prst="roundRect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shade val="8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Parasympathische zenuwstelsel: invloed op organen zodat lichaam tot rust komt en herstelt</a:t>
          </a:r>
          <a:endParaRPr lang="nl-NL" sz="2400" kern="1200" dirty="0"/>
        </a:p>
      </dsp:txBody>
      <dsp:txXfrm>
        <a:off x="0" y="400"/>
        <a:ext cx="8208912" cy="1248320"/>
      </dsp:txXfrm>
    </dsp:sp>
    <dsp:sp modelId="{D8469139-808B-407A-9AA2-B3F1BEA3C47C}">
      <dsp:nvSpPr>
        <dsp:cNvPr id="0" name=""/>
        <dsp:cNvSpPr/>
      </dsp:nvSpPr>
      <dsp:spPr>
        <a:xfrm>
          <a:off x="0" y="1262347"/>
          <a:ext cx="8208912" cy="1248320"/>
        </a:xfrm>
        <a:prstGeom prst="roundRect">
          <a:avLst/>
        </a:prstGeom>
        <a:gradFill rotWithShape="0">
          <a:gsLst>
            <a:gs pos="0">
              <a:schemeClr val="accent3">
                <a:shade val="80000"/>
                <a:hueOff val="109454"/>
                <a:satOff val="-716"/>
                <a:lumOff val="12277"/>
                <a:alphaOff val="0"/>
                <a:tint val="50000"/>
                <a:satMod val="300000"/>
              </a:schemeClr>
            </a:gs>
            <a:gs pos="35000">
              <a:schemeClr val="accent3">
                <a:shade val="80000"/>
                <a:hueOff val="109454"/>
                <a:satOff val="-716"/>
                <a:lumOff val="12277"/>
                <a:alphaOff val="0"/>
                <a:tint val="37000"/>
                <a:satMod val="300000"/>
              </a:schemeClr>
            </a:gs>
            <a:gs pos="100000">
              <a:schemeClr val="accent3">
                <a:shade val="80000"/>
                <a:hueOff val="109454"/>
                <a:satOff val="-716"/>
                <a:lumOff val="1227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Alle processen waarbij stoffen opgebouwd worden voor herstel en energie in organische stoffen wordt vastgelegd: assimilatie</a:t>
          </a:r>
          <a:endParaRPr lang="nl-NL" sz="2400" kern="1200" dirty="0"/>
        </a:p>
      </dsp:txBody>
      <dsp:txXfrm>
        <a:off x="0" y="1262347"/>
        <a:ext cx="8208912" cy="1248320"/>
      </dsp:txXfrm>
    </dsp:sp>
    <dsp:sp modelId="{C9775037-A707-43A3-9044-2E2DD49E107F}">
      <dsp:nvSpPr>
        <dsp:cNvPr id="0" name=""/>
        <dsp:cNvSpPr/>
      </dsp:nvSpPr>
      <dsp:spPr>
        <a:xfrm>
          <a:off x="0" y="2524294"/>
          <a:ext cx="8208912" cy="1248320"/>
        </a:xfrm>
        <a:prstGeom prst="roundRect">
          <a:avLst/>
        </a:prstGeom>
        <a:gradFill rotWithShape="0">
          <a:gsLst>
            <a:gs pos="0">
              <a:schemeClr val="accent3">
                <a:shade val="80000"/>
                <a:hueOff val="218909"/>
                <a:satOff val="-1431"/>
                <a:lumOff val="24554"/>
                <a:alphaOff val="0"/>
                <a:tint val="50000"/>
                <a:satMod val="300000"/>
              </a:schemeClr>
            </a:gs>
            <a:gs pos="35000">
              <a:schemeClr val="accent3">
                <a:shade val="80000"/>
                <a:hueOff val="218909"/>
                <a:satOff val="-1431"/>
                <a:lumOff val="24554"/>
                <a:alphaOff val="0"/>
                <a:tint val="37000"/>
                <a:satMod val="300000"/>
              </a:schemeClr>
            </a:gs>
            <a:gs pos="100000">
              <a:schemeClr val="accent3">
                <a:shade val="80000"/>
                <a:hueOff val="218909"/>
                <a:satOff val="-1431"/>
                <a:lumOff val="2455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Voorbeelden: productie verteringssappen, snellere darmbeweging, verwijding bloedvaten bij verteringstelsel, snellere nierwerking</a:t>
          </a:r>
          <a:endParaRPr lang="nl-NL" sz="2400" kern="1200" dirty="0"/>
        </a:p>
      </dsp:txBody>
      <dsp:txXfrm>
        <a:off x="0" y="2524294"/>
        <a:ext cx="8208912" cy="1248320"/>
      </dsp:txXfrm>
    </dsp:sp>
  </dsp:spTree>
</dsp:drawing>
</file>

<file path=ppt/diagrams/drawing2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51AE211-AE3A-443E-AE6C-EBE66EBA56A8}">
      <dsp:nvSpPr>
        <dsp:cNvPr id="0" name=""/>
        <dsp:cNvSpPr/>
      </dsp:nvSpPr>
      <dsp:spPr>
        <a:xfrm>
          <a:off x="0" y="209373"/>
          <a:ext cx="8291264" cy="935415"/>
        </a:xfrm>
        <a:prstGeom prst="roundRect">
          <a:avLst/>
        </a:prstGeom>
        <a:gradFill rotWithShape="0">
          <a:gsLst>
            <a:gs pos="0">
              <a:schemeClr val="accent3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l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900" kern="1200" dirty="0" err="1" smtClean="0"/>
            <a:t>Ortho</a:t>
          </a:r>
          <a:r>
            <a:rPr lang="nl-NL" sz="3900" kern="1200" dirty="0" smtClean="0"/>
            <a:t>- en </a:t>
          </a:r>
          <a:r>
            <a:rPr lang="nl-NL" sz="3900" kern="1200" dirty="0" err="1" smtClean="0"/>
            <a:t>parasympathische</a:t>
          </a:r>
          <a:r>
            <a:rPr lang="nl-NL" sz="3900" kern="1200" dirty="0" smtClean="0"/>
            <a:t> impulsen</a:t>
          </a:r>
          <a:endParaRPr lang="nl-NL" sz="3900" kern="1200" dirty="0"/>
        </a:p>
      </dsp:txBody>
      <dsp:txXfrm>
        <a:off x="0" y="209373"/>
        <a:ext cx="8291264" cy="935415"/>
      </dsp:txXfrm>
    </dsp:sp>
  </dsp:spTree>
</dsp:drawing>
</file>

<file path=ppt/diagrams/drawing2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06B142B-2BEC-4267-8592-D3E578C6B3E5}">
      <dsp:nvSpPr>
        <dsp:cNvPr id="0" name=""/>
        <dsp:cNvSpPr/>
      </dsp:nvSpPr>
      <dsp:spPr>
        <a:xfrm>
          <a:off x="0" y="121636"/>
          <a:ext cx="7416824" cy="1099800"/>
        </a:xfrm>
        <a:prstGeom prst="roundRect">
          <a:avLst/>
        </a:prstGeom>
        <a:gradFill rotWithShape="0">
          <a:gsLst>
            <a:gs pos="0">
              <a:schemeClr val="accent3">
                <a:shade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shade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shade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err="1" smtClean="0"/>
            <a:t>Orthosympathisch</a:t>
          </a:r>
          <a:r>
            <a:rPr lang="nl-NL" sz="2000" kern="1200" dirty="0" smtClean="0"/>
            <a:t> zenuwstelsel: impulsen gaan vanuit ruggenmerg via </a:t>
          </a:r>
          <a:r>
            <a:rPr lang="nl-NL" sz="2000" b="1" u="sng" kern="1200" dirty="0" smtClean="0"/>
            <a:t>grensstrengen</a:t>
          </a:r>
          <a:r>
            <a:rPr lang="nl-NL" sz="2000" kern="1200" dirty="0" smtClean="0"/>
            <a:t> </a:t>
          </a:r>
          <a:r>
            <a:rPr lang="nl-NL" sz="2000" kern="1200" dirty="0" smtClean="0">
              <a:sym typeface="Wingdings"/>
            </a:rPr>
            <a:t></a:t>
          </a:r>
          <a:r>
            <a:rPr lang="nl-NL" sz="2000" kern="1200" dirty="0" smtClean="0"/>
            <a:t> twee reeksen </a:t>
          </a:r>
          <a:r>
            <a:rPr lang="nl-NL" sz="2000" kern="1200" dirty="0" err="1" smtClean="0"/>
            <a:t>ganglia</a:t>
          </a:r>
          <a:r>
            <a:rPr lang="nl-NL" sz="2000" kern="1200" dirty="0" smtClean="0"/>
            <a:t> van boven naar beneden links en rechts van de wervelkolom </a:t>
          </a:r>
          <a:r>
            <a:rPr lang="nl-NL" sz="2000" kern="1200" dirty="0" smtClean="0">
              <a:sym typeface="Wingdings"/>
            </a:rPr>
            <a:t></a:t>
          </a:r>
          <a:r>
            <a:rPr lang="nl-NL" sz="2000" kern="1200" dirty="0" smtClean="0"/>
            <a:t> zenuwen naar de organen</a:t>
          </a:r>
          <a:endParaRPr lang="nl-NL" sz="2000" kern="1200" dirty="0"/>
        </a:p>
      </dsp:txBody>
      <dsp:txXfrm>
        <a:off x="0" y="121636"/>
        <a:ext cx="7416824" cy="1099800"/>
      </dsp:txXfrm>
    </dsp:sp>
    <dsp:sp modelId="{370CA71E-67E3-4A85-86F5-EE79B1D7B994}">
      <dsp:nvSpPr>
        <dsp:cNvPr id="0" name=""/>
        <dsp:cNvSpPr/>
      </dsp:nvSpPr>
      <dsp:spPr>
        <a:xfrm>
          <a:off x="0" y="1283667"/>
          <a:ext cx="7416824" cy="1099800"/>
        </a:xfrm>
        <a:prstGeom prst="roundRect">
          <a:avLst/>
        </a:prstGeom>
        <a:gradFill rotWithShape="0">
          <a:gsLst>
            <a:gs pos="0">
              <a:schemeClr val="accent3">
                <a:shade val="50000"/>
                <a:hueOff val="133778"/>
                <a:satOff val="-2135"/>
                <a:lumOff val="20553"/>
                <a:alphaOff val="0"/>
                <a:tint val="50000"/>
                <a:satMod val="300000"/>
              </a:schemeClr>
            </a:gs>
            <a:gs pos="35000">
              <a:schemeClr val="accent3">
                <a:shade val="50000"/>
                <a:hueOff val="133778"/>
                <a:satOff val="-2135"/>
                <a:lumOff val="20553"/>
                <a:alphaOff val="0"/>
                <a:tint val="37000"/>
                <a:satMod val="300000"/>
              </a:schemeClr>
            </a:gs>
            <a:gs pos="100000">
              <a:schemeClr val="accent3">
                <a:shade val="50000"/>
                <a:hueOff val="133778"/>
                <a:satOff val="-2135"/>
                <a:lumOff val="2055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err="1" smtClean="0"/>
            <a:t>Parasympathisch</a:t>
          </a:r>
          <a:r>
            <a:rPr lang="nl-NL" sz="2000" kern="1200" dirty="0" smtClean="0"/>
            <a:t> zenuwstelsel: impulsen gaan vanuit de hersenstam via de rechter en linker </a:t>
          </a:r>
          <a:r>
            <a:rPr lang="nl-NL" sz="2000" b="1" u="sng" kern="1200" dirty="0" smtClean="0"/>
            <a:t>zwervende zenuwen </a:t>
          </a:r>
          <a:r>
            <a:rPr lang="nl-NL" sz="2000" kern="1200" dirty="0" smtClean="0"/>
            <a:t>naar de organen. </a:t>
          </a:r>
          <a:endParaRPr lang="nl-NL" sz="2000" kern="1200" dirty="0"/>
        </a:p>
      </dsp:txBody>
      <dsp:txXfrm>
        <a:off x="0" y="1283667"/>
        <a:ext cx="7416824" cy="1099800"/>
      </dsp:txXfrm>
    </dsp:sp>
    <dsp:sp modelId="{759C3A15-699F-4906-BB23-6F727ACB4FD6}">
      <dsp:nvSpPr>
        <dsp:cNvPr id="0" name=""/>
        <dsp:cNvSpPr/>
      </dsp:nvSpPr>
      <dsp:spPr>
        <a:xfrm>
          <a:off x="0" y="2441068"/>
          <a:ext cx="7416824" cy="1099800"/>
        </a:xfrm>
        <a:prstGeom prst="roundRect">
          <a:avLst/>
        </a:prstGeom>
        <a:gradFill rotWithShape="0">
          <a:gsLst>
            <a:gs pos="0">
              <a:schemeClr val="accent3">
                <a:shade val="50000"/>
                <a:hueOff val="267555"/>
                <a:satOff val="-4269"/>
                <a:lumOff val="41107"/>
                <a:alphaOff val="0"/>
                <a:tint val="50000"/>
                <a:satMod val="300000"/>
              </a:schemeClr>
            </a:gs>
            <a:gs pos="35000">
              <a:schemeClr val="accent3">
                <a:shade val="50000"/>
                <a:hueOff val="267555"/>
                <a:satOff val="-4269"/>
                <a:lumOff val="41107"/>
                <a:alphaOff val="0"/>
                <a:tint val="37000"/>
                <a:satMod val="300000"/>
              </a:schemeClr>
            </a:gs>
            <a:gs pos="100000">
              <a:schemeClr val="accent3">
                <a:shade val="50000"/>
                <a:hueOff val="267555"/>
                <a:satOff val="-4269"/>
                <a:lumOff val="4110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Beide bedienen </a:t>
          </a:r>
          <a:r>
            <a:rPr lang="nl-NL" sz="2000" b="1" u="sng" kern="1200" dirty="0" smtClean="0"/>
            <a:t>dezelfde</a:t>
          </a:r>
          <a:r>
            <a:rPr lang="nl-NL" sz="2000" kern="1200" dirty="0" smtClean="0"/>
            <a:t> organen  maar hebben met hun regeling een </a:t>
          </a:r>
          <a:r>
            <a:rPr lang="nl-NL" sz="2000" b="1" u="sng" kern="1200" dirty="0" smtClean="0"/>
            <a:t>tegengestelde</a:t>
          </a:r>
          <a:r>
            <a:rPr lang="nl-NL" sz="2000" kern="1200" dirty="0" smtClean="0"/>
            <a:t> invloed</a:t>
          </a:r>
          <a:endParaRPr lang="nl-NL" sz="2000" kern="1200" dirty="0"/>
        </a:p>
      </dsp:txBody>
      <dsp:txXfrm>
        <a:off x="0" y="2441068"/>
        <a:ext cx="7416824" cy="1099800"/>
      </dsp:txXfrm>
    </dsp:sp>
    <dsp:sp modelId="{A7F4D0F5-160A-44A6-AC0C-35F322530D5E}">
      <dsp:nvSpPr>
        <dsp:cNvPr id="0" name=""/>
        <dsp:cNvSpPr/>
      </dsp:nvSpPr>
      <dsp:spPr>
        <a:xfrm>
          <a:off x="0" y="3598468"/>
          <a:ext cx="7416824" cy="1099800"/>
        </a:xfrm>
        <a:prstGeom prst="roundRect">
          <a:avLst/>
        </a:prstGeom>
        <a:gradFill rotWithShape="0">
          <a:gsLst>
            <a:gs pos="0">
              <a:schemeClr val="accent3">
                <a:shade val="50000"/>
                <a:hueOff val="133778"/>
                <a:satOff val="-2135"/>
                <a:lumOff val="20553"/>
                <a:alphaOff val="0"/>
                <a:tint val="50000"/>
                <a:satMod val="300000"/>
              </a:schemeClr>
            </a:gs>
            <a:gs pos="35000">
              <a:schemeClr val="accent3">
                <a:shade val="50000"/>
                <a:hueOff val="133778"/>
                <a:satOff val="-2135"/>
                <a:lumOff val="20553"/>
                <a:alphaOff val="0"/>
                <a:tint val="37000"/>
                <a:satMod val="300000"/>
              </a:schemeClr>
            </a:gs>
            <a:gs pos="100000">
              <a:schemeClr val="accent3">
                <a:shade val="50000"/>
                <a:hueOff val="133778"/>
                <a:satOff val="-2135"/>
                <a:lumOff val="2055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Voorbeeld: hartslag wordt door invloed van impulsen via de  </a:t>
          </a:r>
          <a:r>
            <a:rPr lang="nl-NL" sz="2000" kern="1200" dirty="0" err="1" smtClean="0"/>
            <a:t>orthosympathische</a:t>
          </a:r>
          <a:r>
            <a:rPr lang="nl-NL" sz="2000" kern="1200" dirty="0" smtClean="0"/>
            <a:t> zenuw </a:t>
          </a:r>
          <a:r>
            <a:rPr lang="nl-NL" sz="2000" b="1" u="sng" kern="1200" dirty="0" smtClean="0"/>
            <a:t>verhoogd</a:t>
          </a:r>
          <a:r>
            <a:rPr lang="nl-NL" sz="2000" kern="1200" dirty="0" smtClean="0"/>
            <a:t>, maar door invloed van impulsen via de </a:t>
          </a:r>
          <a:r>
            <a:rPr lang="nl-NL" sz="2000" kern="1200" dirty="0" err="1" smtClean="0"/>
            <a:t>parasympathische</a:t>
          </a:r>
          <a:r>
            <a:rPr lang="nl-NL" sz="2000" kern="1200" dirty="0" smtClean="0"/>
            <a:t> zenuw </a:t>
          </a:r>
          <a:r>
            <a:rPr lang="nl-NL" sz="2000" b="1" u="sng" kern="1200" dirty="0" smtClean="0"/>
            <a:t>verlaagd</a:t>
          </a:r>
          <a:endParaRPr lang="nl-NL" sz="2000" b="1" u="sng" kern="1200" dirty="0"/>
        </a:p>
      </dsp:txBody>
      <dsp:txXfrm>
        <a:off x="0" y="3598468"/>
        <a:ext cx="7416824" cy="1099800"/>
      </dsp:txXfrm>
    </dsp:sp>
  </dsp:spTree>
</dsp:drawing>
</file>

<file path=ppt/diagrams/drawing2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8FD96C8-A5FA-4239-A936-40CE4A561BF4}">
      <dsp:nvSpPr>
        <dsp:cNvPr id="0" name=""/>
        <dsp:cNvSpPr/>
      </dsp:nvSpPr>
      <dsp:spPr>
        <a:xfrm>
          <a:off x="0" y="91799"/>
          <a:ext cx="8229600" cy="959400"/>
        </a:xfrm>
        <a:prstGeom prst="roundRect">
          <a:avLst/>
        </a:prstGeom>
        <a:gradFill rotWithShape="0">
          <a:gsLst>
            <a:gs pos="0">
              <a:schemeClr val="accent3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l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000" kern="1200" dirty="0" smtClean="0"/>
            <a:t>Parasympathisch - </a:t>
          </a:r>
          <a:r>
            <a:rPr lang="nl-NL" sz="4000" kern="1200" dirty="0" err="1" smtClean="0"/>
            <a:t>Orthosympathisch</a:t>
          </a:r>
          <a:endParaRPr lang="nl-NL" sz="4000" kern="1200" dirty="0"/>
        </a:p>
      </dsp:txBody>
      <dsp:txXfrm>
        <a:off x="0" y="91799"/>
        <a:ext cx="8229600" cy="95940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5D8E3CE-F454-40EA-9698-EB69CF24FF93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Zenuwstelsel en spieren</a:t>
          </a:r>
          <a:endParaRPr lang="nl-NL" sz="4700" kern="1200" dirty="0"/>
        </a:p>
      </dsp:txBody>
      <dsp:txXfrm>
        <a:off x="0" y="7852"/>
        <a:ext cx="8229600" cy="1127295"/>
      </dsp:txXfrm>
    </dsp:sp>
  </dsp:spTree>
</dsp:drawing>
</file>

<file path=ppt/diagrams/drawing3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7EA38CC-8608-4AA3-94B0-FE01C7EE79C0}">
      <dsp:nvSpPr>
        <dsp:cNvPr id="0" name=""/>
        <dsp:cNvSpPr/>
      </dsp:nvSpPr>
      <dsp:spPr>
        <a:xfrm>
          <a:off x="0" y="139770"/>
          <a:ext cx="8856984" cy="863460"/>
        </a:xfrm>
        <a:prstGeom prst="roundRect">
          <a:avLst/>
        </a:prstGeom>
        <a:gradFill rotWithShape="0">
          <a:gsLst>
            <a:gs pos="0">
              <a:schemeClr val="accent3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600" kern="1200" dirty="0" smtClean="0"/>
            <a:t>Regeling organen door centraal zenuwstelsel</a:t>
          </a:r>
          <a:endParaRPr lang="nl-NL" sz="3600" kern="1200" dirty="0"/>
        </a:p>
      </dsp:txBody>
      <dsp:txXfrm>
        <a:off x="0" y="139770"/>
        <a:ext cx="8856984" cy="863460"/>
      </dsp:txXfrm>
    </dsp:sp>
  </dsp:spTree>
</dsp:drawing>
</file>

<file path=ppt/diagrams/drawing3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E3A7CDA-CCB4-4064-8134-4C0B01E4BB69}">
      <dsp:nvSpPr>
        <dsp:cNvPr id="0" name=""/>
        <dsp:cNvSpPr/>
      </dsp:nvSpPr>
      <dsp:spPr>
        <a:xfrm>
          <a:off x="0" y="56450"/>
          <a:ext cx="8229600" cy="83422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dirty="0" smtClean="0"/>
            <a:t>Orgaan dat beïnvloed wordt door centraal zenuwstelsel = </a:t>
          </a:r>
          <a:r>
            <a:rPr lang="nl-NL" sz="2100" b="1" u="sng" kern="1200" dirty="0" smtClean="0"/>
            <a:t>doelwitorgaan</a:t>
          </a:r>
          <a:endParaRPr lang="nl-NL" sz="2100" b="1" u="sng" kern="1200" dirty="0"/>
        </a:p>
      </dsp:txBody>
      <dsp:txXfrm>
        <a:off x="0" y="56450"/>
        <a:ext cx="8229600" cy="834228"/>
      </dsp:txXfrm>
    </dsp:sp>
    <dsp:sp modelId="{5DD4121C-4DFE-4DEF-833D-13003CA04FEF}">
      <dsp:nvSpPr>
        <dsp:cNvPr id="0" name=""/>
        <dsp:cNvSpPr/>
      </dsp:nvSpPr>
      <dsp:spPr>
        <a:xfrm>
          <a:off x="0" y="951159"/>
          <a:ext cx="8229600" cy="83422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dirty="0" smtClean="0"/>
            <a:t>Voorziening van zenuwen voor regeling orgaan = </a:t>
          </a:r>
          <a:r>
            <a:rPr lang="nl-NL" sz="2100" b="1" u="sng" kern="1200" dirty="0" smtClean="0"/>
            <a:t>innervatie</a:t>
          </a:r>
          <a:endParaRPr lang="nl-NL" sz="2100" b="1" u="sng" kern="1200" dirty="0"/>
        </a:p>
      </dsp:txBody>
      <dsp:txXfrm>
        <a:off x="0" y="951159"/>
        <a:ext cx="8229600" cy="834228"/>
      </dsp:txXfrm>
    </dsp:sp>
    <dsp:sp modelId="{3748B18D-B01B-4EF3-817B-90E5EC531D20}">
      <dsp:nvSpPr>
        <dsp:cNvPr id="0" name=""/>
        <dsp:cNvSpPr/>
      </dsp:nvSpPr>
      <dsp:spPr>
        <a:xfrm>
          <a:off x="0" y="1845867"/>
          <a:ext cx="8229600" cy="83422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dirty="0" smtClean="0"/>
            <a:t>Elk doelwitorgaan wordt door twee verschillende soorten zenuwen geregeld: een </a:t>
          </a:r>
          <a:r>
            <a:rPr lang="nl-NL" sz="2100" kern="1200" dirty="0" err="1" smtClean="0"/>
            <a:t>ortho</a:t>
          </a:r>
          <a:r>
            <a:rPr lang="nl-NL" sz="2100" kern="1200" dirty="0" smtClean="0"/>
            <a:t>- en een parasympathische zenuw</a:t>
          </a:r>
          <a:endParaRPr lang="nl-NL" sz="2100" kern="1200" dirty="0"/>
        </a:p>
      </dsp:txBody>
      <dsp:txXfrm>
        <a:off x="0" y="1845867"/>
        <a:ext cx="8229600" cy="834228"/>
      </dsp:txXfrm>
    </dsp:sp>
    <dsp:sp modelId="{5F3DDED5-8261-49FA-B3E6-830EC34FF68A}">
      <dsp:nvSpPr>
        <dsp:cNvPr id="0" name=""/>
        <dsp:cNvSpPr/>
      </dsp:nvSpPr>
      <dsp:spPr>
        <a:xfrm>
          <a:off x="0" y="2740575"/>
          <a:ext cx="8229600" cy="83422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dirty="0" smtClean="0"/>
            <a:t>Dat noem je </a:t>
          </a:r>
          <a:r>
            <a:rPr lang="nl-NL" sz="2100" b="1" u="sng" kern="1200" dirty="0" smtClean="0"/>
            <a:t>dubbele innervatie</a:t>
          </a:r>
          <a:r>
            <a:rPr lang="nl-NL" sz="2100" b="0" u="none" kern="1200" dirty="0" smtClean="0"/>
            <a:t> (Voorbeeld?)</a:t>
          </a:r>
          <a:endParaRPr lang="nl-NL" sz="2100" b="1" u="sng" kern="1200" dirty="0"/>
        </a:p>
      </dsp:txBody>
      <dsp:txXfrm>
        <a:off x="0" y="2740575"/>
        <a:ext cx="8229600" cy="834228"/>
      </dsp:txXfrm>
    </dsp:sp>
    <dsp:sp modelId="{B263581E-71A4-4759-9922-06C30A51655A}">
      <dsp:nvSpPr>
        <dsp:cNvPr id="0" name=""/>
        <dsp:cNvSpPr/>
      </dsp:nvSpPr>
      <dsp:spPr>
        <a:xfrm>
          <a:off x="0" y="3629000"/>
          <a:ext cx="8229600" cy="83422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dirty="0" smtClean="0"/>
            <a:t>Beide soorten zenuwen zijn voortdurend actief, afhankelijk van omstandigheden, gecoördineerd door </a:t>
          </a:r>
          <a:r>
            <a:rPr lang="nl-NL" sz="2100" b="1" u="sng" kern="1200" dirty="0" smtClean="0"/>
            <a:t>centra in de hersenstam</a:t>
          </a:r>
          <a:endParaRPr lang="nl-NL" sz="2100" b="1" u="sng" kern="1200" dirty="0"/>
        </a:p>
      </dsp:txBody>
      <dsp:txXfrm>
        <a:off x="0" y="3629000"/>
        <a:ext cx="8229600" cy="834228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1400A46-CB49-401D-87CC-69D22E9D5213}">
      <dsp:nvSpPr>
        <dsp:cNvPr id="0" name=""/>
        <dsp:cNvSpPr/>
      </dsp:nvSpPr>
      <dsp:spPr>
        <a:xfrm>
          <a:off x="0" y="1183"/>
          <a:ext cx="8229600" cy="1072579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dirty="0" smtClean="0"/>
            <a:t>Regeling van talloze processen in het lichaam</a:t>
          </a:r>
          <a:endParaRPr lang="nl-NL" sz="2700" kern="1200" dirty="0"/>
        </a:p>
      </dsp:txBody>
      <dsp:txXfrm>
        <a:off x="0" y="1183"/>
        <a:ext cx="8229600" cy="1072579"/>
      </dsp:txXfrm>
    </dsp:sp>
    <dsp:sp modelId="{04A30766-B859-48B4-AD25-DBC603A6CB41}">
      <dsp:nvSpPr>
        <dsp:cNvPr id="0" name=""/>
        <dsp:cNvSpPr/>
      </dsp:nvSpPr>
      <dsp:spPr>
        <a:xfrm>
          <a:off x="0" y="1151522"/>
          <a:ext cx="8229600" cy="1072579"/>
        </a:xfrm>
        <a:prstGeom prst="roundRect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tint val="50000"/>
                <a:satMod val="300000"/>
              </a:schemeClr>
            </a:gs>
            <a:gs pos="35000">
              <a:schemeClr val="accent4">
                <a:hueOff val="-1488257"/>
                <a:satOff val="8966"/>
                <a:lumOff val="719"/>
                <a:alphaOff val="0"/>
                <a:tint val="37000"/>
                <a:satMod val="30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dirty="0" smtClean="0"/>
            <a:t>Regeling van reacties op talloze processen buiten het lichaam</a:t>
          </a:r>
          <a:endParaRPr lang="nl-NL" sz="2700" kern="1200" dirty="0"/>
        </a:p>
      </dsp:txBody>
      <dsp:txXfrm>
        <a:off x="0" y="1151522"/>
        <a:ext cx="8229600" cy="1072579"/>
      </dsp:txXfrm>
    </dsp:sp>
    <dsp:sp modelId="{3B79C425-24A5-4B3E-95C1-735DD72E7B3F}">
      <dsp:nvSpPr>
        <dsp:cNvPr id="0" name=""/>
        <dsp:cNvSpPr/>
      </dsp:nvSpPr>
      <dsp:spPr>
        <a:xfrm>
          <a:off x="0" y="2301861"/>
          <a:ext cx="8229600" cy="1072579"/>
        </a:xfrm>
        <a:prstGeom prst="roundRect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tint val="50000"/>
                <a:satMod val="300000"/>
              </a:schemeClr>
            </a:gs>
            <a:gs pos="35000">
              <a:schemeClr val="accent4">
                <a:hueOff val="-2976513"/>
                <a:satOff val="17933"/>
                <a:lumOff val="1437"/>
                <a:alphaOff val="0"/>
                <a:tint val="37000"/>
                <a:satMod val="30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dirty="0" smtClean="0"/>
            <a:t>Hormoonstelsel: regeling van processen die langer duren, bijv. groei – voortplanting </a:t>
          </a:r>
          <a:endParaRPr lang="nl-NL" sz="2700" kern="1200" dirty="0"/>
        </a:p>
      </dsp:txBody>
      <dsp:txXfrm>
        <a:off x="0" y="2301861"/>
        <a:ext cx="8229600" cy="1072579"/>
      </dsp:txXfrm>
    </dsp:sp>
    <dsp:sp modelId="{5F2885E1-9611-4722-9493-9B8D947120AE}">
      <dsp:nvSpPr>
        <dsp:cNvPr id="0" name=""/>
        <dsp:cNvSpPr/>
      </dsp:nvSpPr>
      <dsp:spPr>
        <a:xfrm>
          <a:off x="0" y="3452200"/>
          <a:ext cx="8229600" cy="1072579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dirty="0" smtClean="0"/>
            <a:t>Zenuwstelsel: regeling van snelle processen zoals bewegingen, bijv. reflexen – reacties</a:t>
          </a:r>
          <a:endParaRPr lang="nl-NL" sz="2700" kern="1200" dirty="0"/>
        </a:p>
      </dsp:txBody>
      <dsp:txXfrm>
        <a:off x="0" y="3452200"/>
        <a:ext cx="8229600" cy="1072579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3CEE9FE-533E-4DE6-A6A6-6741420BADAC}">
      <dsp:nvSpPr>
        <dsp:cNvPr id="0" name=""/>
        <dsp:cNvSpPr/>
      </dsp:nvSpPr>
      <dsp:spPr>
        <a:xfrm>
          <a:off x="0" y="19844"/>
          <a:ext cx="8229600" cy="110331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l" defTabSz="2044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600" kern="1200" dirty="0" smtClean="0"/>
            <a:t>Centraal – Perifeer zenuwstelsel</a:t>
          </a:r>
          <a:endParaRPr lang="nl-NL" sz="4600" kern="1200" dirty="0"/>
        </a:p>
      </dsp:txBody>
      <dsp:txXfrm>
        <a:off x="0" y="19844"/>
        <a:ext cx="8229600" cy="110331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7D138E6-FE71-407E-ABE5-A4C5AECC38EC}">
      <dsp:nvSpPr>
        <dsp:cNvPr id="0" name=""/>
        <dsp:cNvSpPr/>
      </dsp:nvSpPr>
      <dsp:spPr>
        <a:xfrm>
          <a:off x="0" y="197"/>
          <a:ext cx="8229600" cy="2281122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65F788-0BE8-4176-8D8C-FC1BEFC2E27C}">
      <dsp:nvSpPr>
        <dsp:cNvPr id="0" name=""/>
        <dsp:cNvSpPr/>
      </dsp:nvSpPr>
      <dsp:spPr>
        <a:xfrm>
          <a:off x="802429" y="174406"/>
          <a:ext cx="2573632" cy="2783259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A6EE1B67-9072-4EA6-A507-A339E2775FE6}">
      <dsp:nvSpPr>
        <dsp:cNvPr id="0" name=""/>
        <dsp:cNvSpPr/>
      </dsp:nvSpPr>
      <dsp:spPr>
        <a:xfrm rot="10800000">
          <a:off x="247832" y="3208861"/>
          <a:ext cx="3682826" cy="1783507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Centraal zenuwstelsel: grote en kleine hersenen – hersenstam – ruggenmerg </a:t>
          </a:r>
          <a:endParaRPr lang="nl-NL" sz="2400" kern="1200" dirty="0"/>
        </a:p>
      </dsp:txBody>
      <dsp:txXfrm rot="10800000">
        <a:off x="247832" y="3208861"/>
        <a:ext cx="3682826" cy="1783507"/>
      </dsp:txXfrm>
    </dsp:sp>
    <dsp:sp modelId="{B419F889-63A6-46C4-A569-0AD8BF15050D}">
      <dsp:nvSpPr>
        <dsp:cNvPr id="0" name=""/>
        <dsp:cNvSpPr/>
      </dsp:nvSpPr>
      <dsp:spPr>
        <a:xfrm>
          <a:off x="5069554" y="146424"/>
          <a:ext cx="2141600" cy="2874779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C59C73D-80CD-4A74-A7D3-D7E610D37CDE}">
      <dsp:nvSpPr>
        <dsp:cNvPr id="0" name=""/>
        <dsp:cNvSpPr/>
      </dsp:nvSpPr>
      <dsp:spPr>
        <a:xfrm rot="10800000">
          <a:off x="4298941" y="3216435"/>
          <a:ext cx="3682826" cy="1803916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Perifere zenuwstelsel: de zenuwen</a:t>
          </a:r>
          <a:endParaRPr lang="nl-NL" sz="2400" kern="1200" dirty="0"/>
        </a:p>
      </dsp:txBody>
      <dsp:txXfrm rot="10800000">
        <a:off x="4298941" y="3216435"/>
        <a:ext cx="3682826" cy="1803916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3F2A5B6-6D93-47C4-812A-54658BC04F11}">
      <dsp:nvSpPr>
        <dsp:cNvPr id="0" name=""/>
        <dsp:cNvSpPr/>
      </dsp:nvSpPr>
      <dsp:spPr>
        <a:xfrm>
          <a:off x="0" y="55822"/>
          <a:ext cx="8229600" cy="1031354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l" defTabSz="1911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300" kern="1200" dirty="0" smtClean="0"/>
            <a:t>Proces van waarnemen – reageren</a:t>
          </a:r>
          <a:endParaRPr lang="nl-NL" sz="4300" kern="1200" dirty="0"/>
        </a:p>
      </dsp:txBody>
      <dsp:txXfrm>
        <a:off x="0" y="55822"/>
        <a:ext cx="8229600" cy="1031354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A777384-96C3-4A02-BE88-243BAA63A9F5}">
      <dsp:nvSpPr>
        <dsp:cNvPr id="0" name=""/>
        <dsp:cNvSpPr/>
      </dsp:nvSpPr>
      <dsp:spPr>
        <a:xfrm>
          <a:off x="0" y="284106"/>
          <a:ext cx="8784976" cy="59962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dirty="0" smtClean="0"/>
            <a:t>Zintuigcellen nemen een prikkel waar</a:t>
          </a:r>
          <a:endParaRPr lang="nl-NL" sz="2500" kern="1200" dirty="0"/>
        </a:p>
      </dsp:txBody>
      <dsp:txXfrm>
        <a:off x="0" y="284106"/>
        <a:ext cx="8784976" cy="599625"/>
      </dsp:txXfrm>
    </dsp:sp>
    <dsp:sp modelId="{4AB9B0A9-5FC2-4CEA-AD18-C0042B1179AA}">
      <dsp:nvSpPr>
        <dsp:cNvPr id="0" name=""/>
        <dsp:cNvSpPr/>
      </dsp:nvSpPr>
      <dsp:spPr>
        <a:xfrm>
          <a:off x="0" y="955731"/>
          <a:ext cx="8784976" cy="599625"/>
        </a:xfrm>
        <a:prstGeom prst="roundRect">
          <a:avLst/>
        </a:prstGeom>
        <a:gradFill rotWithShape="0">
          <a:gsLst>
            <a:gs pos="0">
              <a:schemeClr val="accent4">
                <a:hueOff val="-892954"/>
                <a:satOff val="5380"/>
                <a:lumOff val="431"/>
                <a:alphaOff val="0"/>
                <a:tint val="50000"/>
                <a:satMod val="300000"/>
              </a:schemeClr>
            </a:gs>
            <a:gs pos="35000">
              <a:schemeClr val="accent4">
                <a:hueOff val="-892954"/>
                <a:satOff val="5380"/>
                <a:lumOff val="431"/>
                <a:alphaOff val="0"/>
                <a:tint val="37000"/>
                <a:satMod val="300000"/>
              </a:schemeClr>
            </a:gs>
            <a:gs pos="100000">
              <a:schemeClr val="accent4">
                <a:hueOff val="-892954"/>
                <a:satOff val="5380"/>
                <a:lumOff val="43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dirty="0" smtClean="0"/>
            <a:t>Prikkel: invloed van milieu op organisme</a:t>
          </a:r>
          <a:endParaRPr lang="nl-NL" sz="2500" kern="1200" dirty="0"/>
        </a:p>
      </dsp:txBody>
      <dsp:txXfrm>
        <a:off x="0" y="955731"/>
        <a:ext cx="8784976" cy="599625"/>
      </dsp:txXfrm>
    </dsp:sp>
    <dsp:sp modelId="{DB864434-1FFB-4A64-A3E4-407819A521E9}">
      <dsp:nvSpPr>
        <dsp:cNvPr id="0" name=""/>
        <dsp:cNvSpPr/>
      </dsp:nvSpPr>
      <dsp:spPr>
        <a:xfrm>
          <a:off x="0" y="1627356"/>
          <a:ext cx="8784976" cy="599625"/>
        </a:xfrm>
        <a:prstGeom prst="roundRect">
          <a:avLst/>
        </a:prstGeom>
        <a:gradFill rotWithShape="0">
          <a:gsLst>
            <a:gs pos="0">
              <a:schemeClr val="accent4">
                <a:hueOff val="-1785908"/>
                <a:satOff val="10760"/>
                <a:lumOff val="862"/>
                <a:alphaOff val="0"/>
                <a:tint val="50000"/>
                <a:satMod val="300000"/>
              </a:schemeClr>
            </a:gs>
            <a:gs pos="35000">
              <a:schemeClr val="accent4">
                <a:hueOff val="-1785908"/>
                <a:satOff val="10760"/>
                <a:lumOff val="862"/>
                <a:alphaOff val="0"/>
                <a:tint val="37000"/>
                <a:satMod val="300000"/>
              </a:schemeClr>
            </a:gs>
            <a:gs pos="100000">
              <a:schemeClr val="accent4">
                <a:hueOff val="-1785908"/>
                <a:satOff val="10760"/>
                <a:lumOff val="86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dirty="0" smtClean="0"/>
            <a:t>Prikkel veroorzaakt impuls in zenuwcel</a:t>
          </a:r>
          <a:endParaRPr lang="nl-NL" sz="2500" kern="1200" dirty="0"/>
        </a:p>
      </dsp:txBody>
      <dsp:txXfrm>
        <a:off x="0" y="1627356"/>
        <a:ext cx="8784976" cy="599625"/>
      </dsp:txXfrm>
    </dsp:sp>
    <dsp:sp modelId="{4A4775D2-27F4-43CA-8E44-386F0FD9E6DD}">
      <dsp:nvSpPr>
        <dsp:cNvPr id="0" name=""/>
        <dsp:cNvSpPr/>
      </dsp:nvSpPr>
      <dsp:spPr>
        <a:xfrm>
          <a:off x="0" y="2298981"/>
          <a:ext cx="8784976" cy="599625"/>
        </a:xfrm>
        <a:prstGeom prst="roundRect">
          <a:avLst/>
        </a:prstGeom>
        <a:gradFill rotWithShape="0">
          <a:gsLst>
            <a:gs pos="0">
              <a:schemeClr val="accent4">
                <a:hueOff val="-2678862"/>
                <a:satOff val="16139"/>
                <a:lumOff val="1294"/>
                <a:alphaOff val="0"/>
                <a:tint val="50000"/>
                <a:satMod val="300000"/>
              </a:schemeClr>
            </a:gs>
            <a:gs pos="35000">
              <a:schemeClr val="accent4">
                <a:hueOff val="-2678862"/>
                <a:satOff val="16139"/>
                <a:lumOff val="1294"/>
                <a:alphaOff val="0"/>
                <a:tint val="37000"/>
                <a:satMod val="300000"/>
              </a:schemeClr>
            </a:gs>
            <a:gs pos="100000">
              <a:schemeClr val="accent4">
                <a:hueOff val="-2678862"/>
                <a:satOff val="16139"/>
                <a:lumOff val="129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dirty="0" smtClean="0"/>
            <a:t>Impuls is een elektrisch signaal van de zintuigcel naar de hersenen</a:t>
          </a:r>
          <a:endParaRPr lang="nl-NL" sz="2500" kern="1200" dirty="0"/>
        </a:p>
      </dsp:txBody>
      <dsp:txXfrm>
        <a:off x="0" y="2298981"/>
        <a:ext cx="8784976" cy="599625"/>
      </dsp:txXfrm>
    </dsp:sp>
    <dsp:sp modelId="{EB313523-1153-436A-A48A-A126A585C6CA}">
      <dsp:nvSpPr>
        <dsp:cNvPr id="0" name=""/>
        <dsp:cNvSpPr/>
      </dsp:nvSpPr>
      <dsp:spPr>
        <a:xfrm>
          <a:off x="0" y="2970606"/>
          <a:ext cx="8784976" cy="599625"/>
        </a:xfrm>
        <a:prstGeom prst="roundRect">
          <a:avLst/>
        </a:prstGeom>
        <a:gradFill rotWithShape="0">
          <a:gsLst>
            <a:gs pos="0">
              <a:schemeClr val="accent4">
                <a:hueOff val="-3571816"/>
                <a:satOff val="21519"/>
                <a:lumOff val="1725"/>
                <a:alphaOff val="0"/>
                <a:tint val="50000"/>
                <a:satMod val="300000"/>
              </a:schemeClr>
            </a:gs>
            <a:gs pos="35000">
              <a:schemeClr val="accent4">
                <a:hueOff val="-3571816"/>
                <a:satOff val="21519"/>
                <a:lumOff val="1725"/>
                <a:alphaOff val="0"/>
                <a:tint val="37000"/>
                <a:satMod val="300000"/>
              </a:schemeClr>
            </a:gs>
            <a:gs pos="100000">
              <a:schemeClr val="accent4">
                <a:hueOff val="-3571816"/>
                <a:satOff val="21519"/>
                <a:lumOff val="172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dirty="0" smtClean="0"/>
            <a:t>Hersenen verwerken impuls: bewuste waarneming</a:t>
          </a:r>
          <a:endParaRPr lang="nl-NL" sz="2500" kern="1200" dirty="0"/>
        </a:p>
      </dsp:txBody>
      <dsp:txXfrm>
        <a:off x="0" y="2970606"/>
        <a:ext cx="8784976" cy="599625"/>
      </dsp:txXfrm>
    </dsp:sp>
    <dsp:sp modelId="{EF5F47E9-8B4F-484E-B0FA-C710E7DC35E5}">
      <dsp:nvSpPr>
        <dsp:cNvPr id="0" name=""/>
        <dsp:cNvSpPr/>
      </dsp:nvSpPr>
      <dsp:spPr>
        <a:xfrm>
          <a:off x="0" y="3642231"/>
          <a:ext cx="8784976" cy="599625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dirty="0" smtClean="0"/>
            <a:t>Hersenen geven impuls af naar spieren of klieren: reactie</a:t>
          </a:r>
          <a:endParaRPr lang="nl-NL" sz="2500" kern="1200" dirty="0"/>
        </a:p>
      </dsp:txBody>
      <dsp:txXfrm>
        <a:off x="0" y="3642231"/>
        <a:ext cx="8784976" cy="599625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267D60B-2D30-45D9-8746-D2149704F0D4}">
      <dsp:nvSpPr>
        <dsp:cNvPr id="0" name=""/>
        <dsp:cNvSpPr/>
      </dsp:nvSpPr>
      <dsp:spPr>
        <a:xfrm>
          <a:off x="0" y="55822"/>
          <a:ext cx="8229600" cy="1031354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l" defTabSz="1911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300" kern="1200" dirty="0" smtClean="0"/>
            <a:t>Proces van waarnemen – reageren</a:t>
          </a:r>
          <a:endParaRPr lang="nl-NL" sz="4300" kern="1200" dirty="0"/>
        </a:p>
      </dsp:txBody>
      <dsp:txXfrm>
        <a:off x="0" y="55822"/>
        <a:ext cx="8229600" cy="10313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List2#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List2#1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51FF-5D67-4313-81F6-814EB2EA0DAC}" type="datetimeFigureOut">
              <a:rPr lang="nl-NL" smtClean="0"/>
              <a:t>16-12-2014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DD706-A09B-4AB5-A8D2-B89F074F443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51FF-5D67-4313-81F6-814EB2EA0DAC}" type="datetimeFigureOut">
              <a:rPr lang="nl-NL" smtClean="0"/>
              <a:t>16-12-2014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DD706-A09B-4AB5-A8D2-B89F074F443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51FF-5D67-4313-81F6-814EB2EA0DAC}" type="datetimeFigureOut">
              <a:rPr lang="nl-NL" smtClean="0"/>
              <a:t>16-12-2014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DD706-A09B-4AB5-A8D2-B89F074F443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51FF-5D67-4313-81F6-814EB2EA0DAC}" type="datetimeFigureOut">
              <a:rPr lang="nl-NL" smtClean="0"/>
              <a:t>16-12-2014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DD706-A09B-4AB5-A8D2-B89F074F443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51FF-5D67-4313-81F6-814EB2EA0DAC}" type="datetimeFigureOut">
              <a:rPr lang="nl-NL" smtClean="0"/>
              <a:t>16-12-2014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DD706-A09B-4AB5-A8D2-B89F074F443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51FF-5D67-4313-81F6-814EB2EA0DAC}" type="datetimeFigureOut">
              <a:rPr lang="nl-NL" smtClean="0"/>
              <a:t>16-12-2014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DD706-A09B-4AB5-A8D2-B89F074F443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51FF-5D67-4313-81F6-814EB2EA0DAC}" type="datetimeFigureOut">
              <a:rPr lang="nl-NL" smtClean="0"/>
              <a:t>16-12-2014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DD706-A09B-4AB5-A8D2-B89F074F443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51FF-5D67-4313-81F6-814EB2EA0DAC}" type="datetimeFigureOut">
              <a:rPr lang="nl-NL" smtClean="0"/>
              <a:t>16-12-2014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DD706-A09B-4AB5-A8D2-B89F074F443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51FF-5D67-4313-81F6-814EB2EA0DAC}" type="datetimeFigureOut">
              <a:rPr lang="nl-NL" smtClean="0"/>
              <a:t>16-12-2014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DD706-A09B-4AB5-A8D2-B89F074F443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51FF-5D67-4313-81F6-814EB2EA0DAC}" type="datetimeFigureOut">
              <a:rPr lang="nl-NL" smtClean="0"/>
              <a:t>16-12-2014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DD706-A09B-4AB5-A8D2-B89F074F443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51FF-5D67-4313-81F6-814EB2EA0DAC}" type="datetimeFigureOut">
              <a:rPr lang="nl-NL" smtClean="0"/>
              <a:t>16-12-2014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DD706-A09B-4AB5-A8D2-B89F074F443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4F51FF-5D67-4313-81F6-814EB2EA0DAC}" type="datetimeFigureOut">
              <a:rPr lang="nl-NL" smtClean="0"/>
              <a:t>16-12-2014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ADD706-A09B-4AB5-A8D2-B89F074F443F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image" Target="../media/image2.png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8.xml"/><Relationship Id="rId13" Type="http://schemas.openxmlformats.org/officeDocument/2006/relationships/image" Target="../media/image13.png"/><Relationship Id="rId3" Type="http://schemas.openxmlformats.org/officeDocument/2006/relationships/diagramLayout" Target="../diagrams/layout17.xml"/><Relationship Id="rId7" Type="http://schemas.openxmlformats.org/officeDocument/2006/relationships/diagramData" Target="../diagrams/data18.xml"/><Relationship Id="rId12" Type="http://schemas.openxmlformats.org/officeDocument/2006/relationships/image" Target="../media/image12.png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11" Type="http://schemas.microsoft.com/office/2007/relationships/diagramDrawing" Target="../diagrams/drawing18.xml"/><Relationship Id="rId5" Type="http://schemas.openxmlformats.org/officeDocument/2006/relationships/diagramColors" Target="../diagrams/colors17.xml"/><Relationship Id="rId10" Type="http://schemas.openxmlformats.org/officeDocument/2006/relationships/diagramColors" Target="../diagrams/colors18.xml"/><Relationship Id="rId4" Type="http://schemas.openxmlformats.org/officeDocument/2006/relationships/diagramQuickStyle" Target="../diagrams/quickStyle17.xml"/><Relationship Id="rId9" Type="http://schemas.openxmlformats.org/officeDocument/2006/relationships/diagramQuickStyle" Target="../diagrams/quickStyle1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0.xml"/><Relationship Id="rId3" Type="http://schemas.openxmlformats.org/officeDocument/2006/relationships/diagramLayout" Target="../diagrams/layout19.xml"/><Relationship Id="rId7" Type="http://schemas.openxmlformats.org/officeDocument/2006/relationships/diagramData" Target="../diagrams/data20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9.xml"/><Relationship Id="rId11" Type="http://schemas.microsoft.com/office/2007/relationships/diagramDrawing" Target="../diagrams/drawing20.xml"/><Relationship Id="rId5" Type="http://schemas.openxmlformats.org/officeDocument/2006/relationships/diagramColors" Target="../diagrams/colors19.xml"/><Relationship Id="rId10" Type="http://schemas.openxmlformats.org/officeDocument/2006/relationships/diagramColors" Target="../diagrams/colors20.xml"/><Relationship Id="rId4" Type="http://schemas.openxmlformats.org/officeDocument/2006/relationships/diagramQuickStyle" Target="../diagrams/quickStyle19.xml"/><Relationship Id="rId9" Type="http://schemas.openxmlformats.org/officeDocument/2006/relationships/diagramQuickStyle" Target="../diagrams/quickStyle20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2.xml"/><Relationship Id="rId3" Type="http://schemas.openxmlformats.org/officeDocument/2006/relationships/diagramLayout" Target="../diagrams/layout21.xml"/><Relationship Id="rId7" Type="http://schemas.openxmlformats.org/officeDocument/2006/relationships/diagramData" Target="../diagrams/data22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11" Type="http://schemas.microsoft.com/office/2007/relationships/diagramDrawing" Target="../diagrams/drawing22.xml"/><Relationship Id="rId5" Type="http://schemas.openxmlformats.org/officeDocument/2006/relationships/diagramColors" Target="../diagrams/colors21.xml"/><Relationship Id="rId10" Type="http://schemas.openxmlformats.org/officeDocument/2006/relationships/diagramColors" Target="../diagrams/colors22.xml"/><Relationship Id="rId4" Type="http://schemas.openxmlformats.org/officeDocument/2006/relationships/diagramQuickStyle" Target="../diagrams/quickStyle21.xml"/><Relationship Id="rId9" Type="http://schemas.openxmlformats.org/officeDocument/2006/relationships/diagramQuickStyle" Target="../diagrams/quickStyle2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4.xml"/><Relationship Id="rId3" Type="http://schemas.openxmlformats.org/officeDocument/2006/relationships/diagramLayout" Target="../diagrams/layout23.xml"/><Relationship Id="rId7" Type="http://schemas.openxmlformats.org/officeDocument/2006/relationships/diagramData" Target="../diagrams/data24.xml"/><Relationship Id="rId12" Type="http://schemas.openxmlformats.org/officeDocument/2006/relationships/image" Target="../media/image14.png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3.xml"/><Relationship Id="rId11" Type="http://schemas.microsoft.com/office/2007/relationships/diagramDrawing" Target="../diagrams/drawing24.xml"/><Relationship Id="rId5" Type="http://schemas.openxmlformats.org/officeDocument/2006/relationships/diagramColors" Target="../diagrams/colors23.xml"/><Relationship Id="rId10" Type="http://schemas.openxmlformats.org/officeDocument/2006/relationships/diagramColors" Target="../diagrams/colors24.xml"/><Relationship Id="rId4" Type="http://schemas.openxmlformats.org/officeDocument/2006/relationships/diagramQuickStyle" Target="../diagrams/quickStyle23.xml"/><Relationship Id="rId9" Type="http://schemas.openxmlformats.org/officeDocument/2006/relationships/diagramQuickStyle" Target="../diagrams/quickStyle2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6.xml"/><Relationship Id="rId3" Type="http://schemas.openxmlformats.org/officeDocument/2006/relationships/diagramLayout" Target="../diagrams/layout25.xml"/><Relationship Id="rId7" Type="http://schemas.openxmlformats.org/officeDocument/2006/relationships/diagramData" Target="../diagrams/data26.xml"/><Relationship Id="rId12" Type="http://schemas.openxmlformats.org/officeDocument/2006/relationships/image" Target="../media/image15.png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5.xml"/><Relationship Id="rId11" Type="http://schemas.microsoft.com/office/2007/relationships/diagramDrawing" Target="../diagrams/drawing26.xml"/><Relationship Id="rId5" Type="http://schemas.openxmlformats.org/officeDocument/2006/relationships/diagramColors" Target="../diagrams/colors25.xml"/><Relationship Id="rId10" Type="http://schemas.openxmlformats.org/officeDocument/2006/relationships/diagramColors" Target="../diagrams/colors26.xml"/><Relationship Id="rId4" Type="http://schemas.openxmlformats.org/officeDocument/2006/relationships/diagramQuickStyle" Target="../diagrams/quickStyle25.xml"/><Relationship Id="rId9" Type="http://schemas.openxmlformats.org/officeDocument/2006/relationships/diagramQuickStyle" Target="../diagrams/quickStyle2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8.xml"/><Relationship Id="rId3" Type="http://schemas.openxmlformats.org/officeDocument/2006/relationships/diagramLayout" Target="../diagrams/layout27.xml"/><Relationship Id="rId7" Type="http://schemas.openxmlformats.org/officeDocument/2006/relationships/diagramData" Target="../diagrams/data28.xml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7.xml"/><Relationship Id="rId11" Type="http://schemas.microsoft.com/office/2007/relationships/diagramDrawing" Target="../diagrams/drawing28.xml"/><Relationship Id="rId5" Type="http://schemas.openxmlformats.org/officeDocument/2006/relationships/diagramColors" Target="../diagrams/colors27.xml"/><Relationship Id="rId10" Type="http://schemas.openxmlformats.org/officeDocument/2006/relationships/diagramColors" Target="../diagrams/colors28.xml"/><Relationship Id="rId4" Type="http://schemas.openxmlformats.org/officeDocument/2006/relationships/diagramQuickStyle" Target="../diagrams/quickStyle27.xml"/><Relationship Id="rId9" Type="http://schemas.openxmlformats.org/officeDocument/2006/relationships/diagramQuickStyle" Target="../diagrams/quickStyle2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9.xml"/><Relationship Id="rId7" Type="http://schemas.openxmlformats.org/officeDocument/2006/relationships/image" Target="../media/image16.png"/><Relationship Id="rId2" Type="http://schemas.openxmlformats.org/officeDocument/2006/relationships/diagramData" Target="../diagrams/data2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9.xml"/><Relationship Id="rId5" Type="http://schemas.openxmlformats.org/officeDocument/2006/relationships/diagramColors" Target="../diagrams/colors29.xml"/><Relationship Id="rId4" Type="http://schemas.openxmlformats.org/officeDocument/2006/relationships/diagramQuickStyle" Target="../diagrams/quickStyle29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1.xml"/><Relationship Id="rId3" Type="http://schemas.openxmlformats.org/officeDocument/2006/relationships/diagramLayout" Target="../diagrams/layout30.xml"/><Relationship Id="rId7" Type="http://schemas.openxmlformats.org/officeDocument/2006/relationships/diagramData" Target="../diagrams/data31.xml"/><Relationship Id="rId2" Type="http://schemas.openxmlformats.org/officeDocument/2006/relationships/diagramData" Target="../diagrams/data3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0.xml"/><Relationship Id="rId11" Type="http://schemas.microsoft.com/office/2007/relationships/diagramDrawing" Target="../diagrams/drawing31.xml"/><Relationship Id="rId5" Type="http://schemas.openxmlformats.org/officeDocument/2006/relationships/diagramColors" Target="../diagrams/colors30.xml"/><Relationship Id="rId10" Type="http://schemas.openxmlformats.org/officeDocument/2006/relationships/diagramColors" Target="../diagrams/colors31.xml"/><Relationship Id="rId4" Type="http://schemas.openxmlformats.org/officeDocument/2006/relationships/diagramQuickStyle" Target="../diagrams/quickStyle30.xml"/><Relationship Id="rId9" Type="http://schemas.openxmlformats.org/officeDocument/2006/relationships/diagramQuickStyle" Target="../diagrams/quickStyle3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2.xml"/><Relationship Id="rId3" Type="http://schemas.openxmlformats.org/officeDocument/2006/relationships/diagramLayout" Target="../diagrams/layout11.xml"/><Relationship Id="rId7" Type="http://schemas.openxmlformats.org/officeDocument/2006/relationships/image" Target="../media/image9.png"/><Relationship Id="rId12" Type="http://schemas.microsoft.com/office/2007/relationships/diagramDrawing" Target="../diagrams/drawing12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11" Type="http://schemas.openxmlformats.org/officeDocument/2006/relationships/diagramColors" Target="../diagrams/colors12.xml"/><Relationship Id="rId5" Type="http://schemas.openxmlformats.org/officeDocument/2006/relationships/diagramColors" Target="../diagrams/colors11.xml"/><Relationship Id="rId10" Type="http://schemas.openxmlformats.org/officeDocument/2006/relationships/diagramQuickStyle" Target="../diagrams/quickStyle12.xml"/><Relationship Id="rId4" Type="http://schemas.openxmlformats.org/officeDocument/2006/relationships/diagramQuickStyle" Target="../diagrams/quickStyle11.xml"/><Relationship Id="rId9" Type="http://schemas.openxmlformats.org/officeDocument/2006/relationships/diagramLayout" Target="../diagrams/layout1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4.xml"/><Relationship Id="rId3" Type="http://schemas.openxmlformats.org/officeDocument/2006/relationships/diagramLayout" Target="../diagrams/layout13.xml"/><Relationship Id="rId7" Type="http://schemas.openxmlformats.org/officeDocument/2006/relationships/diagramData" Target="../diagrams/data14.xml"/><Relationship Id="rId12" Type="http://schemas.openxmlformats.org/officeDocument/2006/relationships/image" Target="../media/image10.pn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11" Type="http://schemas.microsoft.com/office/2007/relationships/diagramDrawing" Target="../diagrams/drawing14.xml"/><Relationship Id="rId5" Type="http://schemas.openxmlformats.org/officeDocument/2006/relationships/diagramColors" Target="../diagrams/colors13.xml"/><Relationship Id="rId10" Type="http://schemas.openxmlformats.org/officeDocument/2006/relationships/diagramColors" Target="../diagrams/colors14.xml"/><Relationship Id="rId4" Type="http://schemas.openxmlformats.org/officeDocument/2006/relationships/diagramQuickStyle" Target="../diagrams/quickStyle13.xml"/><Relationship Id="rId9" Type="http://schemas.openxmlformats.org/officeDocument/2006/relationships/diagramQuickStyle" Target="../diagrams/quickStyle1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6.xml"/><Relationship Id="rId3" Type="http://schemas.openxmlformats.org/officeDocument/2006/relationships/diagramLayout" Target="../diagrams/layout15.xml"/><Relationship Id="rId7" Type="http://schemas.openxmlformats.org/officeDocument/2006/relationships/diagramData" Target="../diagrams/data16.xml"/><Relationship Id="rId12" Type="http://schemas.openxmlformats.org/officeDocument/2006/relationships/image" Target="../media/image11.png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11" Type="http://schemas.microsoft.com/office/2007/relationships/diagramDrawing" Target="../diagrams/drawing16.xml"/><Relationship Id="rId5" Type="http://schemas.openxmlformats.org/officeDocument/2006/relationships/diagramColors" Target="../diagrams/colors15.xml"/><Relationship Id="rId10" Type="http://schemas.openxmlformats.org/officeDocument/2006/relationships/diagramColors" Target="../diagrams/colors16.xml"/><Relationship Id="rId4" Type="http://schemas.openxmlformats.org/officeDocument/2006/relationships/diagramQuickStyle" Target="../diagrams/quickStyle15.xml"/><Relationship Id="rId9" Type="http://schemas.openxmlformats.org/officeDocument/2006/relationships/diagramQuickStyle" Target="../diagrams/quickStyle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2468340125"/>
              </p:ext>
            </p:extLst>
          </p:nvPr>
        </p:nvGraphicFramePr>
        <p:xfrm>
          <a:off x="611560" y="476672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xmlns="" val="2848418915"/>
              </p:ext>
            </p:extLst>
          </p:nvPr>
        </p:nvGraphicFramePr>
        <p:xfrm>
          <a:off x="1331640" y="2276872"/>
          <a:ext cx="6400800" cy="766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3140968"/>
            <a:ext cx="3868464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140968"/>
            <a:ext cx="3600400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7408517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3846592873"/>
              </p:ext>
            </p:extLst>
          </p:nvPr>
        </p:nvGraphicFramePr>
        <p:xfrm>
          <a:off x="5431357" y="332656"/>
          <a:ext cx="3250704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060392101"/>
              </p:ext>
            </p:extLst>
          </p:nvPr>
        </p:nvGraphicFramePr>
        <p:xfrm>
          <a:off x="323528" y="559221"/>
          <a:ext cx="4536504" cy="59661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701826"/>
            <a:ext cx="2868286" cy="2380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3183" y="4175126"/>
            <a:ext cx="3939297" cy="2566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4654899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="" xmlns:p14="http://schemas.microsoft.com/office/powerpoint/2010/main" val="4240816043"/>
              </p:ext>
            </p:extLst>
          </p:nvPr>
        </p:nvGraphicFramePr>
        <p:xfrm>
          <a:off x="685800" y="2130425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="" xmlns:p14="http://schemas.microsoft.com/office/powerpoint/2010/main" val="246008614"/>
              </p:ext>
            </p:extLst>
          </p:nvPr>
        </p:nvGraphicFramePr>
        <p:xfrm>
          <a:off x="1371600" y="3886200"/>
          <a:ext cx="6400800" cy="175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="" xmlns:p14="http://schemas.microsoft.com/office/powerpoint/2010/main" val="29377828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="" xmlns:p14="http://schemas.microsoft.com/office/powerpoint/2010/main" val="365759385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07162118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="" xmlns:p14="http://schemas.microsoft.com/office/powerpoint/2010/main" val="36851514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="" xmlns:p14="http://schemas.microsoft.com/office/powerpoint/2010/main" val="3005164847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191256233"/>
              </p:ext>
            </p:extLst>
          </p:nvPr>
        </p:nvGraphicFramePr>
        <p:xfrm>
          <a:off x="323528" y="1556792"/>
          <a:ext cx="8424936" cy="4061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051185"/>
            <a:ext cx="2578230" cy="1640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9570604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="" xmlns:p14="http://schemas.microsoft.com/office/powerpoint/2010/main" val="4291159561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291505254"/>
              </p:ext>
            </p:extLst>
          </p:nvPr>
        </p:nvGraphicFramePr>
        <p:xfrm>
          <a:off x="467544" y="1628800"/>
          <a:ext cx="8208912" cy="3773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941168"/>
            <a:ext cx="2711202" cy="1799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6178977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="" xmlns:p14="http://schemas.microsoft.com/office/powerpoint/2010/main" val="228647840"/>
              </p:ext>
            </p:extLst>
          </p:nvPr>
        </p:nvGraphicFramePr>
        <p:xfrm>
          <a:off x="457200" y="274638"/>
          <a:ext cx="8291264" cy="13541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99483128"/>
              </p:ext>
            </p:extLst>
          </p:nvPr>
        </p:nvGraphicFramePr>
        <p:xfrm>
          <a:off x="971600" y="1628800"/>
          <a:ext cx="7416824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="" xmlns:p14="http://schemas.microsoft.com/office/powerpoint/2010/main" val="127512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="" xmlns:p14="http://schemas.microsoft.com/office/powerpoint/2010/main" val="3708075906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268760"/>
            <a:ext cx="592455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697660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="" xmlns:p14="http://schemas.microsoft.com/office/powerpoint/2010/main" val="407577205"/>
              </p:ext>
            </p:extLst>
          </p:nvPr>
        </p:nvGraphicFramePr>
        <p:xfrm>
          <a:off x="179512" y="274638"/>
          <a:ext cx="8856984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98967845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="" xmlns:p14="http://schemas.microsoft.com/office/powerpoint/2010/main" val="3213369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Schema zenuwstelsel en hormoonstelsel</a:t>
            </a:r>
            <a:endParaRPr lang="nl-NL" dirty="0"/>
          </a:p>
        </p:txBody>
      </p:sp>
      <p:pic>
        <p:nvPicPr>
          <p:cNvPr id="4" name="Tijdelijke aanduiding voor inhoud 3" descr="schema zenuwen en hormone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23728" y="1580248"/>
            <a:ext cx="4824536" cy="5089112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1456887594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62677256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xmlns="" val="2578873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166123006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092087691"/>
              </p:ext>
            </p:extLst>
          </p:nvPr>
        </p:nvGraphicFramePr>
        <p:xfrm>
          <a:off x="457200" y="1600200"/>
          <a:ext cx="8229600" cy="506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xmlns="" val="3632847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579776869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588414541"/>
              </p:ext>
            </p:extLst>
          </p:nvPr>
        </p:nvGraphicFramePr>
        <p:xfrm>
          <a:off x="179512" y="1600200"/>
          <a:ext cx="8784976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xmlns="" val="40151039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1322972977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66567403"/>
              </p:ext>
            </p:extLst>
          </p:nvPr>
        </p:nvGraphicFramePr>
        <p:xfrm>
          <a:off x="539552" y="1556792"/>
          <a:ext cx="8075240" cy="45651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xmlns="" val="905137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549951945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9" y="1700808"/>
            <a:ext cx="5949882" cy="4543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xmlns="" val="2899534867"/>
              </p:ext>
            </p:extLst>
          </p:nvPr>
        </p:nvGraphicFramePr>
        <p:xfrm>
          <a:off x="6372200" y="2309564"/>
          <a:ext cx="2520280" cy="3024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xmlns="" val="2447153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2770875431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564925293"/>
              </p:ext>
            </p:extLst>
          </p:nvPr>
        </p:nvGraphicFramePr>
        <p:xfrm>
          <a:off x="4067944" y="1556792"/>
          <a:ext cx="4896544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84784"/>
            <a:ext cx="3024336" cy="4870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49624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2277447940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171621740"/>
              </p:ext>
            </p:extLst>
          </p:nvPr>
        </p:nvGraphicFramePr>
        <p:xfrm>
          <a:off x="179512" y="1600200"/>
          <a:ext cx="4824536" cy="506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5" y="1628800"/>
            <a:ext cx="3978199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716449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619</Words>
  <Application>Microsoft Office PowerPoint</Application>
  <PresentationFormat>Diavoorstelling (4:3)</PresentationFormat>
  <Paragraphs>72</Paragraphs>
  <Slides>17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18" baseType="lpstr">
      <vt:lpstr>Office-thema</vt:lpstr>
      <vt:lpstr>Dia 1</vt:lpstr>
      <vt:lpstr>Schema zenuwstelsel en hormoonstelsel</vt:lpstr>
      <vt:lpstr>Dia 3</vt:lpstr>
      <vt:lpstr>Dia 4</vt:lpstr>
      <vt:lpstr>Dia 5</vt:lpstr>
      <vt:lpstr>Dia 6</vt:lpstr>
      <vt:lpstr>Dia 7</vt:lpstr>
      <vt:lpstr>Dia 8</vt:lpstr>
      <vt:lpstr>Dia 9</vt:lpstr>
      <vt:lpstr>Dia 10</vt:lpstr>
      <vt:lpstr>Dia 11</vt:lpstr>
      <vt:lpstr>Dia 12</vt:lpstr>
      <vt:lpstr>Dia 13</vt:lpstr>
      <vt:lpstr>Dia 14</vt:lpstr>
      <vt:lpstr>Dia 15</vt:lpstr>
      <vt:lpstr>Dia 16</vt:lpstr>
      <vt:lpstr>Dia 17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biobertus</dc:creator>
  <cp:lastModifiedBy>biobertus</cp:lastModifiedBy>
  <cp:revision>1</cp:revision>
  <dcterms:created xsi:type="dcterms:W3CDTF">2014-12-16T11:01:38Z</dcterms:created>
  <dcterms:modified xsi:type="dcterms:W3CDTF">2014-12-16T11:03:15Z</dcterms:modified>
</cp:coreProperties>
</file>