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60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Hoofdstuk 5 en 6</a:t>
            </a:r>
            <a:br>
              <a:rPr lang="nl-NL" dirty="0" smtClean="0"/>
            </a:br>
            <a:r>
              <a:rPr lang="nl-NL" dirty="0" smtClean="0"/>
              <a:t>De Middeleeuwen</a:t>
            </a:r>
            <a:endParaRPr lang="en-US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Tijd van monniken en ridders</a:t>
            </a:r>
          </a:p>
          <a:p>
            <a:r>
              <a:rPr lang="nl-NL" dirty="0" smtClean="0"/>
              <a:t>Tijd van steden en staten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832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Handel op water en in de stad</a:t>
            </a:r>
            <a:endParaRPr lang="en-US" dirty="0"/>
          </a:p>
        </p:txBody>
      </p:sp>
      <p:pic>
        <p:nvPicPr>
          <p:cNvPr id="4" name="Picture 57" descr="varende_kogge_05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5231" y="1634116"/>
            <a:ext cx="5175249" cy="3881437"/>
          </a:xfrm>
          <a:prstGeom prst="rect">
            <a:avLst/>
          </a:prstGeom>
        </p:spPr>
      </p:pic>
      <p:pic>
        <p:nvPicPr>
          <p:cNvPr id="5" name="Picture 53" descr="traderoutes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48377" y="1634115"/>
            <a:ext cx="5411114" cy="4780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6.2 Zelfstandige burgers</a:t>
            </a:r>
            <a:endParaRPr lang="en-US" dirty="0"/>
          </a:p>
        </p:txBody>
      </p:sp>
      <p:pic>
        <p:nvPicPr>
          <p:cNvPr id="4" name="Picture 3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9819" y="1566400"/>
            <a:ext cx="4904399" cy="4169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6067" y="1566400"/>
            <a:ext cx="5073823" cy="3836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6418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macht van de kerk</a:t>
            </a:r>
            <a:endParaRPr lang="en-US" dirty="0"/>
          </a:p>
        </p:txBody>
      </p:sp>
      <p:pic>
        <p:nvPicPr>
          <p:cNvPr id="4" name="Picture 68" descr="witch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9588" y="1270000"/>
            <a:ext cx="1702448" cy="176414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460" y="360219"/>
            <a:ext cx="4933950" cy="621982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149" y="3034145"/>
            <a:ext cx="5243198" cy="3486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5915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Mastricht</a:t>
            </a:r>
            <a:endParaRPr lang="en-US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609600"/>
            <a:ext cx="7488236" cy="5370135"/>
          </a:xfrm>
        </p:spPr>
      </p:pic>
    </p:spTree>
    <p:extLst>
      <p:ext uri="{BB962C8B-B14F-4D97-AF65-F5344CB8AC3E}">
        <p14:creationId xmlns:p14="http://schemas.microsoft.com/office/powerpoint/2010/main" val="1367177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5.1 Leenheren </a:t>
            </a:r>
            <a:br>
              <a:rPr lang="nl-NL" dirty="0" smtClean="0"/>
            </a:br>
            <a:r>
              <a:rPr lang="nl-NL" dirty="0" smtClean="0"/>
              <a:t>en leenmannen</a:t>
            </a:r>
            <a:endParaRPr lang="en-US" dirty="0"/>
          </a:p>
        </p:txBody>
      </p:sp>
      <p:pic>
        <p:nvPicPr>
          <p:cNvPr id="4" name="Picture 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9491" y="248661"/>
            <a:ext cx="7542846" cy="605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9" descr="kareldegrot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7222" y="1930400"/>
            <a:ext cx="1891665" cy="3019425"/>
          </a:xfrm>
          <a:prstGeom prst="rect">
            <a:avLst/>
          </a:prstGeom>
        </p:spPr>
      </p:pic>
      <p:pic>
        <p:nvPicPr>
          <p:cNvPr id="6" name="Picture 35" descr="paltsteaken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570326" y="4956391"/>
            <a:ext cx="2428875" cy="163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470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Leenstelsel: eed aan de leenheer</a:t>
            </a:r>
            <a:endParaRPr lang="en-US" dirty="0"/>
          </a:p>
        </p:txBody>
      </p:sp>
      <p:pic>
        <p:nvPicPr>
          <p:cNvPr id="4" name="Picture 20" descr="leenhulde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77333" y="1543988"/>
            <a:ext cx="8300411" cy="512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500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1389975" cy="1320800"/>
          </a:xfrm>
        </p:spPr>
        <p:txBody>
          <a:bodyPr/>
          <a:lstStyle/>
          <a:p>
            <a:r>
              <a:rPr lang="nl-NL" dirty="0" smtClean="0"/>
              <a:t>“Heraldiek”, de kunst van het herkennen van een ridder</a:t>
            </a:r>
            <a:endParaRPr lang="en-US" dirty="0"/>
          </a:p>
        </p:txBody>
      </p:sp>
      <p:pic>
        <p:nvPicPr>
          <p:cNvPr id="4" name="Picture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92582" y="1270000"/>
            <a:ext cx="7182302" cy="5449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39231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5.2 de Kerk</a:t>
            </a:r>
            <a:endParaRPr lang="en-US" dirty="0"/>
          </a:p>
        </p:txBody>
      </p:sp>
      <p:pic>
        <p:nvPicPr>
          <p:cNvPr id="4" name="Picture 1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26583" y="456479"/>
            <a:ext cx="3656968" cy="5888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2545" y="1427523"/>
            <a:ext cx="6429375" cy="5430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49674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5.3 Boeren </a:t>
            </a:r>
            <a:br>
              <a:rPr lang="nl-NL" dirty="0" smtClean="0"/>
            </a:br>
            <a:r>
              <a:rPr lang="nl-NL" dirty="0" smtClean="0"/>
              <a:t>op het hof</a:t>
            </a:r>
            <a:endParaRPr lang="en-US" dirty="0"/>
          </a:p>
        </p:txBody>
      </p:sp>
      <p:pic>
        <p:nvPicPr>
          <p:cNvPr id="4" name="Picture 17" descr="domein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14255" y="457200"/>
            <a:ext cx="8783897" cy="6109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579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		Standenmaatschappij</a:t>
            </a:r>
            <a:endParaRPr lang="en-US" dirty="0"/>
          </a:p>
        </p:txBody>
      </p:sp>
      <p:pic>
        <p:nvPicPr>
          <p:cNvPr id="4" name="Picture 26" descr="drie standen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8932" y="331787"/>
            <a:ext cx="3080849" cy="6193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965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6.1 Woonplaats en werkplaats</a:t>
            </a:r>
            <a:endParaRPr lang="en-US" dirty="0"/>
          </a:p>
        </p:txBody>
      </p:sp>
      <p:pic>
        <p:nvPicPr>
          <p:cNvPr id="4" name="Picture 16" descr="10666Hetleenwezenindemiddeleeuwen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9421" y="1467861"/>
            <a:ext cx="3750141" cy="3881437"/>
          </a:xfrm>
          <a:prstGeom prst="rect">
            <a:avLst/>
          </a:prstGeom>
        </p:spPr>
      </p:pic>
      <p:pic>
        <p:nvPicPr>
          <p:cNvPr id="5" name="Picture 56" descr="middeleeuwen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75668" y="1598786"/>
            <a:ext cx="2644332" cy="3750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865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 het land: nieuwe uitvindingen die tot meer voedselproductie leidden.  </a:t>
            </a:r>
            <a:endParaRPr lang="en-US" dirty="0"/>
          </a:p>
        </p:txBody>
      </p:sp>
      <p:pic>
        <p:nvPicPr>
          <p:cNvPr id="4" name="Picture 47" descr="moulboardplough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8679" y="2193220"/>
            <a:ext cx="3603721" cy="2226379"/>
          </a:xfrm>
          <a:prstGeom prst="rect">
            <a:avLst/>
          </a:prstGeom>
        </p:spPr>
      </p:pic>
      <p:pic>
        <p:nvPicPr>
          <p:cNvPr id="5" name="Picture 49" descr="spad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34997" y="2193220"/>
            <a:ext cx="3459076" cy="2226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6261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</TotalTime>
  <Words>70</Words>
  <Application>Microsoft Office PowerPoint</Application>
  <PresentationFormat>Breedbeeld</PresentationFormat>
  <Paragraphs>15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Facet</vt:lpstr>
      <vt:lpstr>Hoofdstuk 5 en 6 De Middeleeuwen</vt:lpstr>
      <vt:lpstr>5.1 Leenheren  en leenmannen</vt:lpstr>
      <vt:lpstr>Leenstelsel: eed aan de leenheer</vt:lpstr>
      <vt:lpstr>“Heraldiek”, de kunst van het herkennen van een ridder</vt:lpstr>
      <vt:lpstr>5.2 de Kerk</vt:lpstr>
      <vt:lpstr>5.3 Boeren  op het hof</vt:lpstr>
      <vt:lpstr>        Standenmaatschappij</vt:lpstr>
      <vt:lpstr>6.1 Woonplaats en werkplaats</vt:lpstr>
      <vt:lpstr>Op het land: nieuwe uitvindingen die tot meer voedselproductie leidden.  </vt:lpstr>
      <vt:lpstr>Handel op water en in de stad</vt:lpstr>
      <vt:lpstr>6.2 Zelfstandige burgers</vt:lpstr>
      <vt:lpstr>De macht van de kerk</vt:lpstr>
      <vt:lpstr>Mastricht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5 en 6 De Middeleeuwen</dc:title>
  <dc:creator>Krista Harte</dc:creator>
  <cp:lastModifiedBy>Krista Harte</cp:lastModifiedBy>
  <cp:revision>2</cp:revision>
  <dcterms:created xsi:type="dcterms:W3CDTF">2015-03-22T14:43:04Z</dcterms:created>
  <dcterms:modified xsi:type="dcterms:W3CDTF">2015-03-22T14:54:45Z</dcterms:modified>
</cp:coreProperties>
</file>