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7" r:id="rId4"/>
    <p:sldId id="263" r:id="rId5"/>
    <p:sldId id="260" r:id="rId6"/>
    <p:sldId id="261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1494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6545E41A-D6B4-46DA-8402-DEFB5E9C1E66}" type="datetimeFigureOut">
              <a:rPr lang="nl-NL" smtClean="0"/>
              <a:t>11-12-2015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00FA3A68-7328-40A1-958D-584D8A7A02AC}" type="slidenum">
              <a:rPr lang="nl-NL" smtClean="0"/>
              <a:t>‹nr.›</a:t>
            </a:fld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DRAAIBOEK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Hoe wat wie wanneer?</a:t>
            </a:r>
          </a:p>
          <a:p>
            <a:r>
              <a:rPr lang="nl-NL" dirty="0" smtClean="0"/>
              <a:t> Draaiboek maken</a:t>
            </a:r>
          </a:p>
          <a:p>
            <a:r>
              <a:rPr lang="nl-NL" dirty="0" smtClean="0"/>
              <a:t>Boek: Methodisch begeleiden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65564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Voor grote en kleine evenementen waar je in je werk mee te maken kan krijgen:</a:t>
            </a:r>
          </a:p>
          <a:p>
            <a:pPr lvl="1"/>
            <a:r>
              <a:rPr lang="nl-NL" dirty="0" smtClean="0"/>
              <a:t>Jubileum van een school</a:t>
            </a:r>
          </a:p>
          <a:p>
            <a:pPr lvl="1"/>
            <a:r>
              <a:rPr lang="nl-NL" dirty="0" smtClean="0"/>
              <a:t>Opening van een nieuw gebouw</a:t>
            </a:r>
          </a:p>
          <a:p>
            <a:pPr lvl="1"/>
            <a:r>
              <a:rPr lang="nl-NL" dirty="0" smtClean="0"/>
              <a:t>Koningsspelen / oranje feesten</a:t>
            </a:r>
          </a:p>
          <a:p>
            <a:pPr lvl="1"/>
            <a:r>
              <a:rPr lang="nl-NL" dirty="0" smtClean="0"/>
              <a:t>Sportdagen</a:t>
            </a:r>
          </a:p>
          <a:p>
            <a:pPr lvl="1"/>
            <a:r>
              <a:rPr lang="nl-NL" dirty="0" smtClean="0"/>
              <a:t>Braderie / sponsoracties</a:t>
            </a:r>
          </a:p>
          <a:p>
            <a:pPr lvl="1"/>
            <a:r>
              <a:rPr lang="nl-NL" dirty="0" smtClean="0"/>
              <a:t>Schoolreis organisatie</a:t>
            </a:r>
          </a:p>
          <a:p>
            <a:pPr lvl="1"/>
            <a:r>
              <a:rPr lang="nl-NL" dirty="0" smtClean="0"/>
              <a:t>Muziekproject </a:t>
            </a:r>
            <a:r>
              <a:rPr lang="nl-NL" dirty="0" err="1" smtClean="0"/>
              <a:t>etc</a:t>
            </a:r>
            <a:r>
              <a:rPr lang="nl-NL" dirty="0" smtClean="0"/>
              <a:t>……………………………..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Waarvoor een draaiboek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999197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Een plan voor de organisatie van een evenement/activiteit</a:t>
            </a:r>
          </a:p>
          <a:p>
            <a:r>
              <a:rPr lang="nl-NL" dirty="0" smtClean="0"/>
              <a:t>Een hulpmiddel voor evenement of activiteit</a:t>
            </a:r>
          </a:p>
          <a:p>
            <a:r>
              <a:rPr lang="nl-NL" dirty="0" smtClean="0"/>
              <a:t>Een opsomming van feiten en afspraken </a:t>
            </a:r>
          </a:p>
          <a:p>
            <a:r>
              <a:rPr lang="nl-NL" dirty="0" smtClean="0"/>
              <a:t>En gedetailleerde  beschrijvingen van:</a:t>
            </a:r>
          </a:p>
          <a:p>
            <a:pPr lvl="1"/>
            <a:r>
              <a:rPr lang="nl-NL" dirty="0" smtClean="0"/>
              <a:t>Wat er moet gebeuren</a:t>
            </a:r>
          </a:p>
          <a:p>
            <a:pPr lvl="1"/>
            <a:r>
              <a:rPr lang="nl-NL" dirty="0" smtClean="0"/>
              <a:t>Wanneer het moet gebeuren</a:t>
            </a:r>
          </a:p>
          <a:p>
            <a:pPr lvl="1"/>
            <a:r>
              <a:rPr lang="nl-NL" dirty="0" smtClean="0"/>
              <a:t>Waar het moet gebeuren</a:t>
            </a:r>
          </a:p>
          <a:p>
            <a:pPr lvl="1"/>
            <a:r>
              <a:rPr lang="nl-NL" dirty="0" smtClean="0"/>
              <a:t>Welke middelen er nodig zijn</a:t>
            </a:r>
          </a:p>
          <a:p>
            <a:pPr lvl="1"/>
            <a:r>
              <a:rPr lang="nl-NL" dirty="0" smtClean="0"/>
              <a:t>Wie welke taken heeft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een draaiboek?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842937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539552" y="2348880"/>
            <a:ext cx="7992887" cy="4032448"/>
          </a:xfrm>
        </p:spPr>
        <p:txBody>
          <a:bodyPr>
            <a:normAutofit lnSpcReduction="10000"/>
          </a:bodyPr>
          <a:lstStyle/>
          <a:p>
            <a:r>
              <a:rPr lang="nl-NL" dirty="0"/>
              <a:t>Plan in grote lijnen vaststellen, wat gaan we doen? </a:t>
            </a:r>
          </a:p>
          <a:p>
            <a:r>
              <a:rPr lang="nl-NL" dirty="0"/>
              <a:t>Werkgroep leden vragen mee te doen </a:t>
            </a:r>
          </a:p>
          <a:p>
            <a:r>
              <a:rPr lang="nl-NL" dirty="0"/>
              <a:t>Sterkte/zwakte </a:t>
            </a:r>
            <a:r>
              <a:rPr lang="nl-NL" dirty="0" smtClean="0"/>
              <a:t>analyse</a:t>
            </a:r>
            <a:endParaRPr lang="nl-NL" dirty="0"/>
          </a:p>
          <a:p>
            <a:r>
              <a:rPr lang="nl-NL" dirty="0" smtClean="0"/>
              <a:t>Aanstellen </a:t>
            </a:r>
            <a:r>
              <a:rPr lang="nl-NL" dirty="0"/>
              <a:t>aanspreekpersoon</a:t>
            </a:r>
          </a:p>
          <a:p>
            <a:r>
              <a:rPr lang="nl-NL" dirty="0"/>
              <a:t>Team vaststellen / zitten er leden in de groep die het werk kunnen doen?</a:t>
            </a:r>
          </a:p>
          <a:p>
            <a:r>
              <a:rPr lang="nl-NL" dirty="0"/>
              <a:t>Plan van aanpak maken / taken verdelen</a:t>
            </a:r>
          </a:p>
          <a:p>
            <a:r>
              <a:rPr lang="nl-NL" dirty="0"/>
              <a:t>Begroting maken</a:t>
            </a:r>
          </a:p>
          <a:p>
            <a:r>
              <a:rPr lang="nl-NL" dirty="0"/>
              <a:t>Contracten afsluiten</a:t>
            </a:r>
          </a:p>
          <a:p>
            <a:r>
              <a:rPr lang="nl-NL" dirty="0"/>
              <a:t>Eventueel vrijwilligers werven/begeleiden</a:t>
            </a:r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Voorbereidingsdraaiboek</a:t>
            </a:r>
            <a:br>
              <a:rPr lang="nl-NL" dirty="0"/>
            </a:br>
            <a:r>
              <a:rPr lang="nl-NL" sz="1800" dirty="0"/>
              <a:t>(tijd die je aan de stappen besteed is afhankelijk van de omvang van het evenement)</a:t>
            </a:r>
          </a:p>
        </p:txBody>
      </p:sp>
    </p:spTree>
    <p:extLst>
      <p:ext uri="{BB962C8B-B14F-4D97-AF65-F5344CB8AC3E}">
        <p14:creationId xmlns:p14="http://schemas.microsoft.com/office/powerpoint/2010/main" val="25793692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323528" y="2420888"/>
            <a:ext cx="8496943" cy="4176464"/>
          </a:xfrm>
        </p:spPr>
        <p:txBody>
          <a:bodyPr>
            <a:normAutofit/>
          </a:bodyPr>
          <a:lstStyle/>
          <a:p>
            <a:r>
              <a:rPr lang="nl-NL" dirty="0" smtClean="0"/>
              <a:t>Wie organiseert welke activiteit?</a:t>
            </a:r>
          </a:p>
          <a:p>
            <a:r>
              <a:rPr lang="nl-NL" dirty="0" smtClean="0"/>
              <a:t>Hoelang duurt de activiteit?</a:t>
            </a:r>
          </a:p>
          <a:p>
            <a:r>
              <a:rPr lang="nl-NL" dirty="0" smtClean="0"/>
              <a:t>Wat houdt de activiteit in? (bedoeling/afspraken/regels)</a:t>
            </a:r>
          </a:p>
          <a:p>
            <a:r>
              <a:rPr lang="nl-NL" dirty="0" smtClean="0"/>
              <a:t>Waar is de activiteit? (plattegrond)</a:t>
            </a:r>
          </a:p>
          <a:p>
            <a:r>
              <a:rPr lang="nl-NL" dirty="0" smtClean="0"/>
              <a:t>Wat is er nodig voor de activiteit aan materialen? </a:t>
            </a:r>
          </a:p>
          <a:p>
            <a:r>
              <a:rPr lang="nl-NL" dirty="0" smtClean="0"/>
              <a:t>Wat zijn de kosten? (als er een budget is)</a:t>
            </a:r>
          </a:p>
          <a:p>
            <a:r>
              <a:rPr lang="nl-NL" dirty="0" smtClean="0"/>
              <a:t>Hoeveel mensen kunnen eraan meedoen?</a:t>
            </a:r>
          </a:p>
          <a:p>
            <a:r>
              <a:rPr lang="nl-NL" dirty="0" smtClean="0"/>
              <a:t>Is er ondersteuning nodig van vrijwilligers?</a:t>
            </a:r>
          </a:p>
          <a:p>
            <a:r>
              <a:rPr lang="nl-NL" dirty="0" smtClean="0"/>
              <a:t>Hoe op te ruimen/af te ronden?</a:t>
            </a:r>
          </a:p>
          <a:p>
            <a:pPr marL="0" indent="0">
              <a:buNone/>
            </a:pPr>
            <a:endParaRPr lang="nl-NL" dirty="0" smtClean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Onderdelen </a:t>
            </a:r>
            <a:r>
              <a:rPr lang="nl-NL" dirty="0"/>
              <a:t>van een draaiboek:</a:t>
            </a:r>
            <a:br>
              <a:rPr lang="nl-NL" dirty="0"/>
            </a:br>
            <a:r>
              <a:rPr lang="nl-NL" sz="1800" dirty="0"/>
              <a:t>Voorbereiden en </a:t>
            </a:r>
            <a:r>
              <a:rPr lang="nl-NL" sz="1800" b="1" dirty="0"/>
              <a:t>beschrijven</a:t>
            </a:r>
            <a:r>
              <a:rPr lang="nl-NL" sz="1800" dirty="0"/>
              <a:t> van de activiteiten:</a:t>
            </a:r>
            <a:br>
              <a:rPr lang="nl-NL" sz="1800" dirty="0"/>
            </a:br>
            <a:endParaRPr lang="nl-NL" sz="1800" dirty="0"/>
          </a:p>
        </p:txBody>
      </p:sp>
    </p:spTree>
    <p:extLst>
      <p:ext uri="{BB962C8B-B14F-4D97-AF65-F5344CB8AC3E}">
        <p14:creationId xmlns:p14="http://schemas.microsoft.com/office/powerpoint/2010/main" val="4056636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872067" y="2420888"/>
            <a:ext cx="7408333" cy="3960440"/>
          </a:xfrm>
        </p:spPr>
        <p:txBody>
          <a:bodyPr/>
          <a:lstStyle/>
          <a:p>
            <a:r>
              <a:rPr lang="nl-NL" dirty="0" smtClean="0"/>
              <a:t>Welke PLANNINGEN heb je nodig?</a:t>
            </a:r>
          </a:p>
          <a:p>
            <a:pPr lvl="1"/>
            <a:r>
              <a:rPr lang="nl-NL" dirty="0" smtClean="0"/>
              <a:t>1 voor iedereen die het hele programma wil weten van een evenement.</a:t>
            </a:r>
          </a:p>
          <a:p>
            <a:pPr lvl="1"/>
            <a:r>
              <a:rPr lang="nl-NL" dirty="0" smtClean="0"/>
              <a:t>1 voor  de medewerkers, vrijwilligers over de dag.</a:t>
            </a:r>
          </a:p>
          <a:p>
            <a:pPr lvl="1"/>
            <a:r>
              <a:rPr lang="nl-NL" dirty="0" smtClean="0"/>
              <a:t>1 voor medewerkers/vrijwilligers over de diverse activiteiten.</a:t>
            </a:r>
          </a:p>
          <a:p>
            <a:pPr lvl="1"/>
            <a:r>
              <a:rPr lang="nl-NL" dirty="0" smtClean="0"/>
              <a:t>1 materialenlijst</a:t>
            </a:r>
          </a:p>
          <a:p>
            <a:pPr lvl="1"/>
            <a:r>
              <a:rPr lang="nl-NL" dirty="0" smtClean="0"/>
              <a:t>1 voor afsluiten en opruimen</a:t>
            </a: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Dagdraaiboek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36716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Golfvorm">
  <a:themeElements>
    <a:clrScheme name="Golfv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Golfv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Golfv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134</TotalTime>
  <Words>275</Words>
  <Application>Microsoft Office PowerPoint</Application>
  <PresentationFormat>Diavoorstelling (4:3)</PresentationFormat>
  <Paragraphs>50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9" baseType="lpstr">
      <vt:lpstr>Candara</vt:lpstr>
      <vt:lpstr>Symbol</vt:lpstr>
      <vt:lpstr>Golfvorm</vt:lpstr>
      <vt:lpstr>DRAAIBOEK</vt:lpstr>
      <vt:lpstr>Waarvoor een draaiboek</vt:lpstr>
      <vt:lpstr>Wat is een draaiboek?</vt:lpstr>
      <vt:lpstr>Voorbereidingsdraaiboek (tijd die je aan de stappen besteed is afhankelijk van de omvang van het evenement)</vt:lpstr>
      <vt:lpstr>Onderdelen van een draaiboek: Voorbereiden en beschrijven van de activiteiten: </vt:lpstr>
      <vt:lpstr>Dagdraaiboek</vt:lpstr>
    </vt:vector>
  </TitlesOfParts>
  <Company>Kien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DRAAIBOEK</dc:title>
  <dc:creator>Karen Ras</dc:creator>
  <cp:lastModifiedBy>Hans van der Meer</cp:lastModifiedBy>
  <cp:revision>14</cp:revision>
  <dcterms:created xsi:type="dcterms:W3CDTF">2014-12-09T14:26:43Z</dcterms:created>
  <dcterms:modified xsi:type="dcterms:W3CDTF">2015-12-11T15:01:09Z</dcterms:modified>
</cp:coreProperties>
</file>

<file path=docProps/thumbnail.jpeg>
</file>