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6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D9B7A-F461-6642-A82E-08836371413C}" type="datetimeFigureOut">
              <a:rPr lang="nl-NL" smtClean="0"/>
              <a:t>18-02-16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48E-BC3A-9A43-8933-8139743055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9722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D9B7A-F461-6642-A82E-08836371413C}" type="datetimeFigureOut">
              <a:rPr lang="nl-NL" smtClean="0"/>
              <a:t>18-02-16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48E-BC3A-9A43-8933-8139743055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9225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D9B7A-F461-6642-A82E-08836371413C}" type="datetimeFigureOut">
              <a:rPr lang="nl-NL" smtClean="0"/>
              <a:t>18-02-16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48E-BC3A-9A43-8933-8139743055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3224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D9B7A-F461-6642-A82E-08836371413C}" type="datetimeFigureOut">
              <a:rPr lang="nl-NL" smtClean="0"/>
              <a:t>18-02-16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48E-BC3A-9A43-8933-8139743055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584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D9B7A-F461-6642-A82E-08836371413C}" type="datetimeFigureOut">
              <a:rPr lang="nl-NL" smtClean="0"/>
              <a:t>18-02-16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48E-BC3A-9A43-8933-8139743055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7489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D9B7A-F461-6642-A82E-08836371413C}" type="datetimeFigureOut">
              <a:rPr lang="nl-NL" smtClean="0"/>
              <a:t>18-02-16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48E-BC3A-9A43-8933-8139743055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0695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D9B7A-F461-6642-A82E-08836371413C}" type="datetimeFigureOut">
              <a:rPr lang="nl-NL" smtClean="0"/>
              <a:t>18-02-16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48E-BC3A-9A43-8933-8139743055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8035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D9B7A-F461-6642-A82E-08836371413C}" type="datetimeFigureOut">
              <a:rPr lang="nl-NL" smtClean="0"/>
              <a:t>18-02-16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48E-BC3A-9A43-8933-8139743055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8720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D9B7A-F461-6642-A82E-08836371413C}" type="datetimeFigureOut">
              <a:rPr lang="nl-NL" smtClean="0"/>
              <a:t>18-02-16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48E-BC3A-9A43-8933-8139743055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8622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D9B7A-F461-6642-A82E-08836371413C}" type="datetimeFigureOut">
              <a:rPr lang="nl-NL" smtClean="0"/>
              <a:t>18-02-16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48E-BC3A-9A43-8933-8139743055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2044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D9B7A-F461-6642-A82E-08836371413C}" type="datetimeFigureOut">
              <a:rPr lang="nl-NL" smtClean="0"/>
              <a:t>18-02-16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48E-BC3A-9A43-8933-8139743055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5986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D9B7A-F461-6642-A82E-08836371413C}" type="datetimeFigureOut">
              <a:rPr lang="nl-NL" smtClean="0"/>
              <a:t>18-02-16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1348E-BC3A-9A43-8933-8139743055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233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package" Target="../embeddings/Microsoft_Word-document1.docx"/><Relationship Id="rId5" Type="http://schemas.openxmlformats.org/officeDocument/2006/relationships/image" Target="../media/image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2489152"/>
              </p:ext>
            </p:extLst>
          </p:nvPr>
        </p:nvGraphicFramePr>
        <p:xfrm>
          <a:off x="-552196" y="206067"/>
          <a:ext cx="11492631" cy="9950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Document" r:id="rId4" imgW="5867400" imgH="508000" progId="Word.Document.12">
                  <p:embed/>
                </p:oleObj>
              </mc:Choice>
              <mc:Fallback>
                <p:oleObj name="Document" r:id="rId4" imgW="5867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552196" y="206067"/>
                        <a:ext cx="11492631" cy="9950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1571472" y="504159"/>
            <a:ext cx="3666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000000"/>
                </a:solidFill>
              </a:rPr>
              <a:t>0</a:t>
            </a:r>
            <a:endParaRPr lang="nl-NL" sz="2800" dirty="0">
              <a:solidFill>
                <a:srgbClr val="000000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2522460" y="504159"/>
            <a:ext cx="63634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000000"/>
                </a:solidFill>
              </a:rPr>
              <a:t>0,475    1,875      2,5       1,875     0,475      0</a:t>
            </a:r>
            <a:endParaRPr lang="nl-NL" sz="2800" dirty="0">
              <a:solidFill>
                <a:srgbClr val="000000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52936" y="1423390"/>
            <a:ext cx="7742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2	Teken de grafiek bij de formule op het werkblad.</a:t>
            </a:r>
            <a:r>
              <a:rPr lang="en-GB" sz="2800" dirty="0"/>
              <a:t> </a:t>
            </a:r>
            <a:endParaRPr lang="nl-NL" sz="2800" dirty="0">
              <a:solidFill>
                <a:srgbClr val="000000"/>
              </a:solidFill>
            </a:endParaRPr>
          </a:p>
        </p:txBody>
      </p:sp>
      <p:grpSp>
        <p:nvGrpSpPr>
          <p:cNvPr id="8" name="Group 20"/>
          <p:cNvGrpSpPr>
            <a:grpSpLocks/>
          </p:cNvGrpSpPr>
          <p:nvPr/>
        </p:nvGrpSpPr>
        <p:grpSpPr bwMode="auto">
          <a:xfrm>
            <a:off x="103743" y="2642329"/>
            <a:ext cx="8906111" cy="4215671"/>
            <a:chOff x="2517" y="5265"/>
            <a:chExt cx="6873" cy="3551"/>
          </a:xfrm>
        </p:grpSpPr>
        <p:sp>
          <p:nvSpPr>
            <p:cNvPr id="9" name="Text Box 21"/>
            <p:cNvSpPr txBox="1">
              <a:spLocks noChangeArrowheads="1"/>
            </p:cNvSpPr>
            <p:nvPr/>
          </p:nvSpPr>
          <p:spPr bwMode="auto">
            <a:xfrm>
              <a:off x="8820" y="7455"/>
              <a:ext cx="570" cy="5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nl-NL" sz="2800" b="1" i="1">
                  <a:effectLst/>
                  <a:latin typeface="Times New Roman"/>
                  <a:ea typeface="Times New Roman"/>
                </a:rPr>
                <a:t>a</a:t>
              </a:r>
              <a:endParaRPr lang="en-GB" sz="2800">
                <a:effectLst/>
                <a:latin typeface="Times New Roman"/>
                <a:ea typeface="Times New Roman"/>
              </a:endParaRPr>
            </a:p>
          </p:txBody>
        </p:sp>
        <p:grpSp>
          <p:nvGrpSpPr>
            <p:cNvPr id="10" name="Group 22"/>
            <p:cNvGrpSpPr>
              <a:grpSpLocks/>
            </p:cNvGrpSpPr>
            <p:nvPr/>
          </p:nvGrpSpPr>
          <p:grpSpPr bwMode="auto">
            <a:xfrm>
              <a:off x="2517" y="5265"/>
              <a:ext cx="6567" cy="3551"/>
              <a:chOff x="777" y="840"/>
              <a:chExt cx="6567" cy="3551"/>
            </a:xfrm>
          </p:grpSpPr>
          <p:sp>
            <p:nvSpPr>
              <p:cNvPr id="11" name="Text Box 23"/>
              <p:cNvSpPr txBox="1">
                <a:spLocks noChangeArrowheads="1"/>
              </p:cNvSpPr>
              <p:nvPr/>
            </p:nvSpPr>
            <p:spPr bwMode="auto">
              <a:xfrm>
                <a:off x="3075" y="1305"/>
                <a:ext cx="2415" cy="56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nl-NL" sz="2800" b="1" cap="small">
                    <a:effectLst/>
                    <a:latin typeface="Times New Roman"/>
                    <a:ea typeface="Times New Roman"/>
                  </a:rPr>
                  <a:t>boog tennisbal</a:t>
                </a:r>
                <a:endParaRPr lang="en-GB" sz="2800">
                  <a:effectLst/>
                  <a:latin typeface="Times New Roman"/>
                  <a:ea typeface="Times New Roman"/>
                </a:endParaRPr>
              </a:p>
            </p:txBody>
          </p:sp>
          <p:grpSp>
            <p:nvGrpSpPr>
              <p:cNvPr id="12" name="Group 24"/>
              <p:cNvGrpSpPr>
                <a:grpSpLocks/>
              </p:cNvGrpSpPr>
              <p:nvPr/>
            </p:nvGrpSpPr>
            <p:grpSpPr bwMode="auto">
              <a:xfrm>
                <a:off x="777" y="1547"/>
                <a:ext cx="6567" cy="2438"/>
                <a:chOff x="777" y="1547"/>
                <a:chExt cx="6567" cy="2438"/>
              </a:xfrm>
            </p:grpSpPr>
            <p:grpSp>
              <p:nvGrpSpPr>
                <p:cNvPr id="15" name="Group 25"/>
                <p:cNvGrpSpPr>
                  <a:grpSpLocks/>
                </p:cNvGrpSpPr>
                <p:nvPr/>
              </p:nvGrpSpPr>
              <p:grpSpPr bwMode="auto">
                <a:xfrm>
                  <a:off x="1673" y="3417"/>
                  <a:ext cx="5671" cy="568"/>
                  <a:chOff x="5162" y="12777"/>
                  <a:chExt cx="5671" cy="568"/>
                </a:xfrm>
              </p:grpSpPr>
              <p:sp>
                <p:nvSpPr>
                  <p:cNvPr id="38" name="Text Box 2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162" y="12777"/>
                    <a:ext cx="568" cy="568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3600" rIns="91440" bIns="45720" anchor="t" anchorCtr="0" upright="1">
                    <a:no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:r>
                      <a:rPr lang="nl-NL" sz="2800">
                        <a:effectLst/>
                        <a:latin typeface="Times New Roman"/>
                        <a:ea typeface="Times New Roman"/>
                      </a:rPr>
                      <a:t>2</a:t>
                    </a:r>
                    <a:endParaRPr lang="en-GB" sz="28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39" name="Text Box 2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729" y="12777"/>
                    <a:ext cx="568" cy="568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3600" rIns="91440" bIns="45720" anchor="t" anchorCtr="0" upright="1">
                    <a:no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:r>
                      <a:rPr lang="nl-NL" sz="2800">
                        <a:effectLst/>
                        <a:latin typeface="Times New Roman"/>
                        <a:ea typeface="Times New Roman"/>
                      </a:rPr>
                      <a:t>4</a:t>
                    </a:r>
                    <a:endParaRPr lang="en-GB" sz="28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40" name="Text Box 2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296" y="12777"/>
                    <a:ext cx="568" cy="568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3600" rIns="91440" bIns="45720" anchor="t" anchorCtr="0" upright="1">
                    <a:no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:r>
                      <a:rPr lang="nl-NL" sz="2800">
                        <a:effectLst/>
                        <a:latin typeface="Times New Roman"/>
                        <a:ea typeface="Times New Roman"/>
                      </a:rPr>
                      <a:t>6</a:t>
                    </a:r>
                    <a:endParaRPr lang="en-GB" sz="28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41" name="Text Box 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863" y="12777"/>
                    <a:ext cx="568" cy="568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3600" rIns="91440" bIns="45720" anchor="t" anchorCtr="0" upright="1">
                    <a:no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:r>
                      <a:rPr lang="nl-NL" sz="2800">
                        <a:effectLst/>
                        <a:latin typeface="Times New Roman"/>
                        <a:ea typeface="Times New Roman"/>
                      </a:rPr>
                      <a:t>8</a:t>
                    </a:r>
                    <a:endParaRPr lang="en-GB" sz="28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42" name="Text Box 3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30" y="12777"/>
                    <a:ext cx="568" cy="568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3600" rIns="91440" bIns="45720" anchor="t" anchorCtr="0" upright="1">
                    <a:no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:r>
                      <a:rPr lang="nl-NL" sz="2800">
                        <a:effectLst/>
                        <a:latin typeface="Times New Roman"/>
                        <a:ea typeface="Times New Roman"/>
                      </a:rPr>
                      <a:t>10</a:t>
                    </a:r>
                    <a:endParaRPr lang="en-GB" sz="28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43" name="Text Box 3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997" y="12777"/>
                    <a:ext cx="568" cy="568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3600" rIns="91440" bIns="45720" anchor="t" anchorCtr="0" upright="1">
                    <a:no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:r>
                      <a:rPr lang="nl-NL" sz="2800">
                        <a:effectLst/>
                        <a:latin typeface="Times New Roman"/>
                        <a:ea typeface="Times New Roman"/>
                      </a:rPr>
                      <a:t>12</a:t>
                    </a:r>
                    <a:endParaRPr lang="en-GB" sz="28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44" name="Text Box 3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564" y="12777"/>
                    <a:ext cx="568" cy="568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3600" rIns="91440" bIns="45720" anchor="t" anchorCtr="0" upright="1">
                    <a:no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:r>
                      <a:rPr lang="nl-NL" sz="2800">
                        <a:effectLst/>
                        <a:latin typeface="Times New Roman"/>
                        <a:ea typeface="Times New Roman"/>
                      </a:rPr>
                      <a:t>14</a:t>
                    </a:r>
                    <a:endParaRPr lang="en-GB" sz="28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45" name="Text Box 3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131" y="12777"/>
                    <a:ext cx="568" cy="568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3600" rIns="91440" bIns="45720" anchor="t" anchorCtr="0" upright="1">
                    <a:no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:r>
                      <a:rPr lang="nl-NL" sz="2800">
                        <a:effectLst/>
                        <a:latin typeface="Times New Roman"/>
                        <a:ea typeface="Times New Roman"/>
                      </a:rPr>
                      <a:t>16</a:t>
                    </a:r>
                    <a:endParaRPr lang="en-GB" sz="28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46" name="Text Box 3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698" y="12777"/>
                    <a:ext cx="568" cy="568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3600" rIns="91440" bIns="45720" anchor="t" anchorCtr="0" upright="1">
                    <a:no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:r>
                      <a:rPr lang="nl-NL" sz="2800">
                        <a:effectLst/>
                        <a:latin typeface="Times New Roman"/>
                        <a:ea typeface="Times New Roman"/>
                      </a:rPr>
                      <a:t>18</a:t>
                    </a:r>
                    <a:endParaRPr lang="en-GB" sz="28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47" name="Text Box 3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265" y="12777"/>
                    <a:ext cx="568" cy="568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3600" rIns="91440" bIns="45720" anchor="t" anchorCtr="0" upright="1">
                    <a:no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:r>
                      <a:rPr lang="nl-NL" sz="2800">
                        <a:effectLst/>
                        <a:latin typeface="Times New Roman"/>
                        <a:ea typeface="Times New Roman"/>
                      </a:rPr>
                      <a:t>20</a:t>
                    </a:r>
                    <a:endParaRPr lang="en-GB" sz="28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p:grpSp>
            <p:grpSp>
              <p:nvGrpSpPr>
                <p:cNvPr id="16" name="Group 36"/>
                <p:cNvGrpSpPr>
                  <a:grpSpLocks/>
                </p:cNvGrpSpPr>
                <p:nvPr/>
              </p:nvGrpSpPr>
              <p:grpSpPr bwMode="auto">
                <a:xfrm>
                  <a:off x="1418" y="1701"/>
                  <a:ext cx="5670" cy="1701"/>
                  <a:chOff x="1418" y="1701"/>
                  <a:chExt cx="5670" cy="1701"/>
                </a:xfrm>
              </p:grpSpPr>
              <p:cxnSp>
                <p:nvCxnSpPr>
                  <p:cNvPr id="22" name="Line 37"/>
                  <p:cNvCxnSpPr/>
                  <p:nvPr/>
                </p:nvCxnSpPr>
                <p:spPr bwMode="auto">
                  <a:xfrm>
                    <a:off x="1418" y="1701"/>
                    <a:ext cx="567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23" name="Line 38"/>
                  <p:cNvCxnSpPr/>
                  <p:nvPr/>
                </p:nvCxnSpPr>
                <p:spPr bwMode="auto">
                  <a:xfrm>
                    <a:off x="1418" y="2268"/>
                    <a:ext cx="567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24" name="Line 39"/>
                  <p:cNvCxnSpPr/>
                  <p:nvPr/>
                </p:nvCxnSpPr>
                <p:spPr bwMode="auto">
                  <a:xfrm>
                    <a:off x="1418" y="2835"/>
                    <a:ext cx="567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25" name="Line 40"/>
                  <p:cNvCxnSpPr/>
                  <p:nvPr/>
                </p:nvCxnSpPr>
                <p:spPr bwMode="auto">
                  <a:xfrm>
                    <a:off x="1418" y="3402"/>
                    <a:ext cx="567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grpSp>
                <p:nvGrpSpPr>
                  <p:cNvPr id="26" name="Group 41"/>
                  <p:cNvGrpSpPr>
                    <a:grpSpLocks/>
                  </p:cNvGrpSpPr>
                  <p:nvPr/>
                </p:nvGrpSpPr>
                <p:grpSpPr bwMode="auto">
                  <a:xfrm>
                    <a:off x="1418" y="1701"/>
                    <a:ext cx="5670" cy="1701"/>
                    <a:chOff x="1418" y="1701"/>
                    <a:chExt cx="5670" cy="1701"/>
                  </a:xfrm>
                </p:grpSpPr>
                <p:cxnSp>
                  <p:nvCxnSpPr>
                    <p:cNvPr id="27" name="Line 42"/>
                    <p:cNvCxnSpPr/>
                    <p:nvPr/>
                  </p:nvCxnSpPr>
                  <p:spPr bwMode="auto">
                    <a:xfrm>
                      <a:off x="1418" y="1701"/>
                      <a:ext cx="0" cy="170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28" name="Line 43"/>
                    <p:cNvCxnSpPr/>
                    <p:nvPr/>
                  </p:nvCxnSpPr>
                  <p:spPr bwMode="auto">
                    <a:xfrm>
                      <a:off x="1985" y="1701"/>
                      <a:ext cx="0" cy="170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29" name="Line 44"/>
                    <p:cNvCxnSpPr/>
                    <p:nvPr/>
                  </p:nvCxnSpPr>
                  <p:spPr bwMode="auto">
                    <a:xfrm>
                      <a:off x="2552" y="1701"/>
                      <a:ext cx="0" cy="170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30" name="Line 45"/>
                    <p:cNvCxnSpPr/>
                    <p:nvPr/>
                  </p:nvCxnSpPr>
                  <p:spPr bwMode="auto">
                    <a:xfrm>
                      <a:off x="3119" y="1701"/>
                      <a:ext cx="0" cy="170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31" name="Line 46"/>
                    <p:cNvCxnSpPr/>
                    <p:nvPr/>
                  </p:nvCxnSpPr>
                  <p:spPr bwMode="auto">
                    <a:xfrm>
                      <a:off x="3686" y="1701"/>
                      <a:ext cx="0" cy="170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32" name="Line 47"/>
                    <p:cNvCxnSpPr/>
                    <p:nvPr/>
                  </p:nvCxnSpPr>
                  <p:spPr bwMode="auto">
                    <a:xfrm>
                      <a:off x="4253" y="1701"/>
                      <a:ext cx="0" cy="170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33" name="Line 48"/>
                    <p:cNvCxnSpPr/>
                    <p:nvPr/>
                  </p:nvCxnSpPr>
                  <p:spPr bwMode="auto">
                    <a:xfrm>
                      <a:off x="4820" y="1701"/>
                      <a:ext cx="0" cy="170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34" name="Line 49"/>
                    <p:cNvCxnSpPr/>
                    <p:nvPr/>
                  </p:nvCxnSpPr>
                  <p:spPr bwMode="auto">
                    <a:xfrm>
                      <a:off x="5387" y="1701"/>
                      <a:ext cx="0" cy="170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35" name="Line 50"/>
                    <p:cNvCxnSpPr/>
                    <p:nvPr/>
                  </p:nvCxnSpPr>
                  <p:spPr bwMode="auto">
                    <a:xfrm>
                      <a:off x="5954" y="1701"/>
                      <a:ext cx="0" cy="170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36" name="Line 51"/>
                    <p:cNvCxnSpPr/>
                    <p:nvPr/>
                  </p:nvCxnSpPr>
                  <p:spPr bwMode="auto">
                    <a:xfrm>
                      <a:off x="6521" y="1701"/>
                      <a:ext cx="0" cy="170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37" name="Line 52"/>
                    <p:cNvCxnSpPr/>
                    <p:nvPr/>
                  </p:nvCxnSpPr>
                  <p:spPr bwMode="auto">
                    <a:xfrm>
                      <a:off x="7088" y="1701"/>
                      <a:ext cx="0" cy="170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</p:grpSp>
            </p:grpSp>
            <p:grpSp>
              <p:nvGrpSpPr>
                <p:cNvPr id="17" name="Group 53"/>
                <p:cNvGrpSpPr>
                  <a:grpSpLocks/>
                </p:cNvGrpSpPr>
                <p:nvPr/>
              </p:nvGrpSpPr>
              <p:grpSpPr bwMode="auto">
                <a:xfrm>
                  <a:off x="777" y="1547"/>
                  <a:ext cx="568" cy="2155"/>
                  <a:chOff x="4467" y="3767"/>
                  <a:chExt cx="568" cy="2155"/>
                </a:xfrm>
              </p:grpSpPr>
              <p:sp>
                <p:nvSpPr>
                  <p:cNvPr id="18" name="Text Box 5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67" y="5468"/>
                    <a:ext cx="568" cy="454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3600" bIns="45720" anchor="t" anchorCtr="0" upright="1">
                    <a:noAutofit/>
                  </a:bodyPr>
                  <a:lstStyle/>
                  <a:p>
                    <a:pPr algn="r">
                      <a:spcAft>
                        <a:spcPts val="0"/>
                      </a:spcAft>
                    </a:pPr>
                    <a:r>
                      <a:rPr lang="nl-NL" sz="2800">
                        <a:effectLst/>
                        <a:latin typeface="Times New Roman"/>
                        <a:ea typeface="Times New Roman"/>
                      </a:rPr>
                      <a:t>0</a:t>
                    </a:r>
                    <a:endParaRPr lang="en-GB" sz="28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19" name="Text Box 5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67" y="4901"/>
                    <a:ext cx="568" cy="454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3600" bIns="45720" anchor="t" anchorCtr="0" upright="1">
                    <a:noAutofit/>
                  </a:bodyPr>
                  <a:lstStyle/>
                  <a:p>
                    <a:pPr algn="r">
                      <a:spcAft>
                        <a:spcPts val="0"/>
                      </a:spcAft>
                    </a:pPr>
                    <a:r>
                      <a:rPr lang="nl-NL" sz="2800">
                        <a:effectLst/>
                        <a:latin typeface="Times New Roman"/>
                        <a:ea typeface="Times New Roman"/>
                      </a:rPr>
                      <a:t>1</a:t>
                    </a:r>
                    <a:endParaRPr lang="en-GB" sz="28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20" name="Text Box 5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67" y="4334"/>
                    <a:ext cx="568" cy="454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3600" bIns="45720" anchor="t" anchorCtr="0" upright="1">
                    <a:noAutofit/>
                  </a:bodyPr>
                  <a:lstStyle/>
                  <a:p>
                    <a:pPr algn="r">
                      <a:spcAft>
                        <a:spcPts val="0"/>
                      </a:spcAft>
                    </a:pPr>
                    <a:r>
                      <a:rPr lang="nl-NL" sz="2800">
                        <a:effectLst/>
                        <a:latin typeface="Times New Roman"/>
                        <a:ea typeface="Times New Roman"/>
                      </a:rPr>
                      <a:t>2</a:t>
                    </a:r>
                    <a:endParaRPr lang="en-GB" sz="28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21" name="Text Box 5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67" y="3767"/>
                    <a:ext cx="568" cy="454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3600" bIns="45720" anchor="t" anchorCtr="0" upright="1">
                    <a:noAutofit/>
                  </a:bodyPr>
                  <a:lstStyle/>
                  <a:p>
                    <a:pPr algn="r">
                      <a:spcAft>
                        <a:spcPts val="0"/>
                      </a:spcAft>
                    </a:pPr>
                    <a:r>
                      <a:rPr lang="nl-NL" sz="2800">
                        <a:effectLst/>
                        <a:latin typeface="Times New Roman"/>
                        <a:ea typeface="Times New Roman"/>
                      </a:rPr>
                      <a:t>3</a:t>
                    </a:r>
                    <a:endParaRPr lang="en-GB" sz="28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p:grpSp>
          </p:grpSp>
          <p:sp>
            <p:nvSpPr>
              <p:cNvPr id="13" name="Text Box 58"/>
              <p:cNvSpPr txBox="1">
                <a:spLocks noChangeArrowheads="1"/>
              </p:cNvSpPr>
              <p:nvPr/>
            </p:nvSpPr>
            <p:spPr bwMode="auto">
              <a:xfrm>
                <a:off x="4905" y="3825"/>
                <a:ext cx="2205" cy="56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r">
                  <a:spcAft>
                    <a:spcPts val="0"/>
                  </a:spcAft>
                </a:pPr>
                <a:r>
                  <a:rPr lang="nl-NL" sz="2800" b="1">
                    <a:effectLst/>
                    <a:latin typeface="Times New Roman"/>
                    <a:ea typeface="Times New Roman"/>
                  </a:rPr>
                  <a:t>afstand in meters</a:t>
                </a:r>
                <a:endParaRPr lang="en-GB" sz="28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4" name="Text Box 59"/>
              <p:cNvSpPr txBox="1">
                <a:spLocks noChangeArrowheads="1"/>
              </p:cNvSpPr>
              <p:nvPr/>
            </p:nvSpPr>
            <p:spPr bwMode="auto">
              <a:xfrm>
                <a:off x="1050" y="840"/>
                <a:ext cx="1215" cy="6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nl-NL" sz="2800" b="1">
                    <a:effectLst/>
                    <a:latin typeface="Times New Roman"/>
                    <a:ea typeface="Times New Roman"/>
                  </a:rPr>
                  <a:t>hoogte in</a:t>
                </a:r>
                <a:endParaRPr lang="en-GB" sz="2800">
                  <a:effectLst/>
                  <a:latin typeface="Times New Roman"/>
                  <a:ea typeface="Times New Roman"/>
                </a:endParaRPr>
              </a:p>
              <a:p>
                <a:pPr>
                  <a:spcAft>
                    <a:spcPts val="0"/>
                  </a:spcAft>
                </a:pPr>
                <a:r>
                  <a:rPr lang="nl-NL" sz="2800" b="1">
                    <a:effectLst/>
                    <a:latin typeface="Times New Roman"/>
                    <a:ea typeface="Times New Roman"/>
                  </a:rPr>
                  <a:t>meters</a:t>
                </a:r>
                <a:endParaRPr lang="en-GB" sz="2800">
                  <a:effectLst/>
                  <a:latin typeface="Times New Roman"/>
                  <a:ea typeface="Times New Roman"/>
                </a:endParaRPr>
              </a:p>
            </p:txBody>
          </p:sp>
        </p:grpSp>
      </p:grpSp>
      <p:sp>
        <p:nvSpPr>
          <p:cNvPr id="48" name="Ovaal 47"/>
          <p:cNvSpPr/>
          <p:nvPr/>
        </p:nvSpPr>
        <p:spPr>
          <a:xfrm>
            <a:off x="1669083" y="1177073"/>
            <a:ext cx="96634" cy="12425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9" name="Ovaal 48"/>
          <p:cNvSpPr/>
          <p:nvPr/>
        </p:nvSpPr>
        <p:spPr>
          <a:xfrm>
            <a:off x="2984883" y="1239198"/>
            <a:ext cx="96634" cy="12425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Ovaal 49"/>
          <p:cNvSpPr/>
          <p:nvPr/>
        </p:nvSpPr>
        <p:spPr>
          <a:xfrm>
            <a:off x="4156669" y="1143424"/>
            <a:ext cx="96634" cy="12425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1" name="Ovaal 50"/>
          <p:cNvSpPr/>
          <p:nvPr/>
        </p:nvSpPr>
        <p:spPr>
          <a:xfrm>
            <a:off x="5342708" y="1155017"/>
            <a:ext cx="96634" cy="12425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2" name="Ovaal 51"/>
          <p:cNvSpPr/>
          <p:nvPr/>
        </p:nvSpPr>
        <p:spPr>
          <a:xfrm>
            <a:off x="6419136" y="1267675"/>
            <a:ext cx="96634" cy="12425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3" name="Ovaal 52"/>
          <p:cNvSpPr/>
          <p:nvPr/>
        </p:nvSpPr>
        <p:spPr>
          <a:xfrm>
            <a:off x="7674645" y="1205550"/>
            <a:ext cx="96634" cy="12425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Ovaal 53"/>
          <p:cNvSpPr/>
          <p:nvPr/>
        </p:nvSpPr>
        <p:spPr>
          <a:xfrm>
            <a:off x="8612905" y="1201100"/>
            <a:ext cx="96634" cy="12425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7310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</p:bld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31</Words>
  <Application>Microsoft Macintosh PowerPoint</Application>
  <PresentationFormat>Diavoorstelling (4:3)</PresentationFormat>
  <Paragraphs>22</Paragraphs>
  <Slides>1</Slides>
  <Notes>0</Notes>
  <HiddenSlides>0</HiddenSlides>
  <MMClips>0</MMClips>
  <ScaleCrop>false</ScaleCrop>
  <HeadingPairs>
    <vt:vector size="6" baseType="variant"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3" baseType="lpstr">
      <vt:lpstr>Office-thema</vt:lpstr>
      <vt:lpstr>Document</vt:lpstr>
      <vt:lpstr>PowerPoint-presentatie</vt:lpstr>
    </vt:vector>
  </TitlesOfParts>
  <Company>eenruiter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Thijs de Corte</dc:creator>
  <cp:lastModifiedBy>Thijs de Corte</cp:lastModifiedBy>
  <cp:revision>1</cp:revision>
  <dcterms:created xsi:type="dcterms:W3CDTF">2016-02-18T01:31:59Z</dcterms:created>
  <dcterms:modified xsi:type="dcterms:W3CDTF">2016-02-18T01:33:43Z</dcterms:modified>
</cp:coreProperties>
</file>