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1" r:id="rId11"/>
    <p:sldId id="266" r:id="rId12"/>
    <p:sldId id="270" r:id="rId13"/>
    <p:sldId id="267" r:id="rId14"/>
    <p:sldId id="268" r:id="rId15"/>
    <p:sldId id="269" r:id="rId16"/>
    <p:sldId id="257" r:id="rId1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2B8C7-B33C-4923-8EE9-F43F2832954E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94E92-4EB6-4CE4-AB70-3869959C8D2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6665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Bron: http://www.zilverhaai.be/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94E92-4EB6-4CE4-AB70-3869959C8D2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05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450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869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360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103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1612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2463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2154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94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9536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242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485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B2C23-AD6B-4FFC-8F58-46669FA8E7B7}" type="datetimeFigureOut">
              <a:rPr lang="nl-NL" smtClean="0"/>
              <a:t>27-6-2014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938B4-FAEB-40F7-B103-46F4480AFF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5121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Waterplanten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De eigenschappen van waterplanten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84507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Waterplanten hebben veel invloed op de helderheid van het water.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nl-NL" dirty="0" smtClean="0"/>
              <a:t>Ze </a:t>
            </a:r>
            <a:r>
              <a:rPr lang="nl-NL" dirty="0"/>
              <a:t>nemen:</a:t>
            </a:r>
          </a:p>
          <a:p>
            <a:pPr marL="0" indent="0">
              <a:buNone/>
            </a:pPr>
            <a:r>
              <a:rPr lang="nl-NL" dirty="0"/>
              <a:t>- voedingsstoffen op uit het water, </a:t>
            </a:r>
          </a:p>
          <a:p>
            <a:pPr marL="0" indent="0">
              <a:buNone/>
            </a:pPr>
            <a:r>
              <a:rPr lang="nl-NL" dirty="0"/>
              <a:t>- scheiden stoffen uit die de (blauw)algengroei tegengaan en </a:t>
            </a:r>
          </a:p>
          <a:p>
            <a:pPr marL="0" indent="0">
              <a:buNone/>
            </a:pPr>
            <a:r>
              <a:rPr lang="nl-NL" dirty="0"/>
              <a:t>- maken het bodemslib minder gevoelig voor </a:t>
            </a:r>
            <a:r>
              <a:rPr lang="nl-NL" dirty="0" err="1"/>
              <a:t>opwerveling</a:t>
            </a:r>
            <a:r>
              <a:rPr lang="nl-NL" dirty="0"/>
              <a:t> door wind. 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Daarnaast </a:t>
            </a:r>
            <a:r>
              <a:rPr lang="nl-NL" dirty="0"/>
              <a:t>oefenen waterplanten een sterke invloed uit op het ecosysteem: amfibieën, insecten, slakken en vissen profiteren van de begroeiing in het water. </a:t>
            </a:r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pPr marL="0" indent="0">
              <a:buNone/>
            </a:pPr>
            <a:r>
              <a:rPr lang="nl-NL" dirty="0"/>
              <a:t>Waterplanten zijn voedsel en bieden een schuil- en paaiplaats.</a:t>
            </a:r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pPr marL="0" indent="0">
              <a:buNone/>
            </a:pPr>
            <a:r>
              <a:rPr lang="nl-NL" dirty="0"/>
              <a:t>Helder water leidt tot meer waterplanten.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5256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Zuurstofplanten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Glanzend fonteinkruid</a:t>
            </a:r>
          </a:p>
          <a:p>
            <a:r>
              <a:rPr lang="nl-NL" dirty="0" smtClean="0"/>
              <a:t>Grof hoornblad</a:t>
            </a:r>
          </a:p>
          <a:p>
            <a:r>
              <a:rPr lang="nl-NL" dirty="0" smtClean="0"/>
              <a:t>Brede waterpest</a:t>
            </a:r>
          </a:p>
          <a:p>
            <a:r>
              <a:rPr lang="nl-NL" dirty="0" smtClean="0"/>
              <a:t>Blaasjeskruid</a:t>
            </a:r>
          </a:p>
          <a:p>
            <a:r>
              <a:rPr lang="nl-NL" dirty="0" err="1" smtClean="0"/>
              <a:t>Cabomba</a:t>
            </a:r>
            <a:endParaRPr lang="nl-NL" dirty="0" smtClean="0"/>
          </a:p>
          <a:p>
            <a:r>
              <a:rPr lang="nl-NL" dirty="0" smtClean="0"/>
              <a:t>Waternaaldkruid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3206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52"/>
    </mc:Choice>
    <mc:Fallback>
      <p:transition spd="slow" advTm="1155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Glanzend fonteinkruid</a:t>
            </a:r>
            <a:endParaRPr lang="nl-NL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595686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704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Grof hoornblad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442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52"/>
    </mc:Choice>
    <mc:Fallback>
      <p:transition spd="slow" advTm="1155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Brede waterpest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49815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99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52"/>
    </mc:Choice>
    <mc:Fallback>
      <p:transition spd="slow" advTm="1155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99392"/>
            <a:ext cx="7884368" cy="10512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Blaasjeskruid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6279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52"/>
    </mc:Choice>
    <mc:Fallback>
      <p:transition spd="slow" advTm="1155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Verlanding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Een andere belangrijke eigenschap van waterplanten is de </a:t>
            </a:r>
            <a:r>
              <a:rPr lang="nl-NL" dirty="0" err="1" smtClean="0"/>
              <a:t>verlanding</a:t>
            </a:r>
            <a:r>
              <a:rPr lang="nl-NL" dirty="0" smtClean="0"/>
              <a:t>.</a:t>
            </a:r>
          </a:p>
          <a:p>
            <a:r>
              <a:rPr lang="nl-NL" dirty="0" smtClean="0"/>
              <a:t>Het natuurlijke proces bij een vijver is dat hij gaat </a:t>
            </a:r>
            <a:r>
              <a:rPr lang="nl-NL" dirty="0" err="1" smtClean="0"/>
              <a:t>verlanden</a:t>
            </a:r>
            <a:r>
              <a:rPr lang="nl-NL" dirty="0" smtClean="0"/>
              <a:t>.</a:t>
            </a:r>
          </a:p>
          <a:p>
            <a:r>
              <a:rPr lang="nl-NL" dirty="0" smtClean="0"/>
              <a:t>Als je niets doet, dan groeit de vijver dicht.</a:t>
            </a:r>
          </a:p>
          <a:p>
            <a:r>
              <a:rPr lang="nl-NL" dirty="0" smtClean="0"/>
              <a:t>Dat brengt ons weer bij</a:t>
            </a:r>
          </a:p>
          <a:p>
            <a:pPr marL="0" indent="0">
              <a:buNone/>
            </a:pPr>
            <a:r>
              <a:rPr lang="nl-NL" dirty="0" smtClean="0"/>
              <a:t>de zonering van </a:t>
            </a:r>
            <a:r>
              <a:rPr lang="nl-NL" smtClean="0"/>
              <a:t>een vijver.</a:t>
            </a:r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293096"/>
            <a:ext cx="3745637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675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Verschillende zones</a:t>
            </a:r>
            <a:endParaRPr lang="nl-N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989" y="4149080"/>
            <a:ext cx="3611893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683568" y="1340768"/>
            <a:ext cx="80648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 volledig ontwikkelde vijver kent verschillende zones </a:t>
            </a:r>
          </a:p>
          <a:p>
            <a:r>
              <a:rPr lang="nl-NL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Van hoog naar laag met kenmerkende begroeiing</a:t>
            </a:r>
          </a:p>
          <a:p>
            <a:endParaRPr lang="nl-NL" sz="2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nl-NL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Als je een vijver natuurlijk wilt inrichten kan je dat nabootsen.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01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20498"/>
          </a:xfrm>
        </p:spPr>
        <p:txBody>
          <a:bodyPr/>
          <a:lstStyle/>
          <a:p>
            <a:r>
              <a:rPr lang="nl-NL" dirty="0" smtClean="0"/>
              <a:t>Zonering in een vijver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37130"/>
            <a:ext cx="6080522" cy="561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248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752528" cy="484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122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649935" cy="407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58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01583"/>
            <a:ext cx="3849185" cy="4924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986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032648"/>
            <a:ext cx="4211960" cy="482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820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1431797"/>
            <a:ext cx="2627784" cy="542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63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Zuurstofplanten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Heel belangrijk voor een vijver.</a:t>
            </a:r>
          </a:p>
          <a:p>
            <a:r>
              <a:rPr lang="nl-NL" dirty="0" smtClean="0"/>
              <a:t>Eigenschap: voorzien de vijver van zuurstof.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0129173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189</Words>
  <Application>Microsoft Office PowerPoint</Application>
  <PresentationFormat>Diavoorstelling (4:3)</PresentationFormat>
  <Paragraphs>41</Paragraphs>
  <Slides>16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7" baseType="lpstr">
      <vt:lpstr>Kantoorthema</vt:lpstr>
      <vt:lpstr>Waterplanten</vt:lpstr>
      <vt:lpstr>Verschillende zones</vt:lpstr>
      <vt:lpstr>Zonering in een vijver</vt:lpstr>
      <vt:lpstr>PowerPoint-presentatie</vt:lpstr>
      <vt:lpstr>PowerPoint-presentatie</vt:lpstr>
      <vt:lpstr>PowerPoint-presentatie</vt:lpstr>
      <vt:lpstr>PowerPoint-presentatie</vt:lpstr>
      <vt:lpstr>PowerPoint-presentatie</vt:lpstr>
      <vt:lpstr>Zuurstofplanten </vt:lpstr>
      <vt:lpstr>Waterplanten hebben veel invloed op de helderheid van het water. </vt:lpstr>
      <vt:lpstr>Zuurstofplanten</vt:lpstr>
      <vt:lpstr>Glanzend fonteinkruid</vt:lpstr>
      <vt:lpstr>Grof hoornblad</vt:lpstr>
      <vt:lpstr>Brede waterpest</vt:lpstr>
      <vt:lpstr>Blaasjeskruid</vt:lpstr>
      <vt:lpstr>Verlanding</vt:lpstr>
    </vt:vector>
  </TitlesOfParts>
  <Company>AOC Oost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Waterplanten</dc:title>
  <dc:creator>Dick Neut</dc:creator>
  <cp:lastModifiedBy>Dick Neut</cp:lastModifiedBy>
  <cp:revision>4</cp:revision>
  <dcterms:created xsi:type="dcterms:W3CDTF">2014-06-27T10:22:06Z</dcterms:created>
  <dcterms:modified xsi:type="dcterms:W3CDTF">2014-06-27T10:51:11Z</dcterms:modified>
</cp:coreProperties>
</file>