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1" r:id="rId1"/>
  </p:sldMasterIdLst>
  <p:notesMasterIdLst>
    <p:notesMasterId r:id="rId16"/>
  </p:notesMasterIdLst>
  <p:handoutMasterIdLst>
    <p:handoutMasterId r:id="rId17"/>
  </p:handoutMasterIdLst>
  <p:sldIdLst>
    <p:sldId id="290" r:id="rId2"/>
    <p:sldId id="346" r:id="rId3"/>
    <p:sldId id="350" r:id="rId4"/>
    <p:sldId id="357" r:id="rId5"/>
    <p:sldId id="358" r:id="rId6"/>
    <p:sldId id="344" r:id="rId7"/>
    <p:sldId id="345" r:id="rId8"/>
    <p:sldId id="359" r:id="rId9"/>
    <p:sldId id="360" r:id="rId10"/>
    <p:sldId id="361" r:id="rId11"/>
    <p:sldId id="362" r:id="rId12"/>
    <p:sldId id="363" r:id="rId13"/>
    <p:sldId id="351" r:id="rId14"/>
    <p:sldId id="352" r:id="rId15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80BFA01C-CD74-7845-B021-672224978863}">
          <p14:sldIdLst>
            <p14:sldId id="290"/>
            <p14:sldId id="346"/>
            <p14:sldId id="350"/>
            <p14:sldId id="357"/>
            <p14:sldId id="358"/>
            <p14:sldId id="344"/>
            <p14:sldId id="345"/>
            <p14:sldId id="359"/>
            <p14:sldId id="360"/>
            <p14:sldId id="361"/>
            <p14:sldId id="362"/>
            <p14:sldId id="363"/>
            <p14:sldId id="351"/>
            <p14:sldId id="35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7" autoAdjust="0"/>
    <p:restoredTop sz="74884" autoAdjust="0"/>
  </p:normalViewPr>
  <p:slideViewPr>
    <p:cSldViewPr snapToGrid="0" snapToObjects="1">
      <p:cViewPr>
        <p:scale>
          <a:sx n="100" d="100"/>
          <a:sy n="100" d="100"/>
        </p:scale>
        <p:origin x="-1296" y="-2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5046B-E3A6-4E43-9D24-8C38ABDF8202}" type="datetimeFigureOut">
              <a:t>2-4-2015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2CFB6-CBE2-1D40-B0FD-77D0D9479B87}" type="slidenum"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4257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4ADC84-AF29-44E6-A868-B7680CFFA552}" type="datetimeFigureOut">
              <a:rPr lang="nl-NL" smtClean="0"/>
              <a:t>2-4-2015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3B7012-42CE-46D9-A1C0-23890A910C9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5981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B7012-42CE-46D9-A1C0-23890A910C94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8561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Deze sheets</a:t>
            </a:r>
            <a:r>
              <a:rPr lang="nl-NL" baseline="0" dirty="0" smtClean="0"/>
              <a:t> gaan over de </a:t>
            </a:r>
            <a:r>
              <a:rPr lang="nl-NL" baseline="0" dirty="0" err="1" smtClean="0"/>
              <a:t>for</a:t>
            </a:r>
            <a:r>
              <a:rPr lang="nl-NL" baseline="0" dirty="0" smtClean="0"/>
              <a:t>-loops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B7012-42CE-46D9-A1C0-23890A910C94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7280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Dit bouwen</a:t>
            </a:r>
            <a:r>
              <a:rPr lang="nl-NL" baseline="0" dirty="0" smtClean="0"/>
              <a:t> en dan test uitvoeren of het lampje aan/uit gaat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B7012-42CE-46D9-A1C0-23890A910C94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6548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Herhaling</a:t>
            </a:r>
            <a:r>
              <a:rPr lang="nl-NL" baseline="0" dirty="0" smtClean="0"/>
              <a:t> kan simpeler. Sommige studenten zullen 5 * hetzelfde stukje code hebben geknipt/plakt. </a:t>
            </a:r>
          </a:p>
          <a:p>
            <a:r>
              <a:rPr lang="nl-NL" baseline="0" dirty="0" smtClean="0"/>
              <a:t>Hier brengt de </a:t>
            </a:r>
            <a:r>
              <a:rPr lang="nl-NL" baseline="0" dirty="0" err="1" smtClean="0"/>
              <a:t>for</a:t>
            </a:r>
            <a:r>
              <a:rPr lang="nl-NL" baseline="0" dirty="0" smtClean="0"/>
              <a:t> loop uitkomst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B7012-42CE-46D9-A1C0-23890A910C94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9680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Je</a:t>
            </a:r>
            <a:r>
              <a:rPr lang="nl-NL" baseline="0" dirty="0" smtClean="0"/>
              <a:t> hebt een teller nodig die bijhoud hoeveel keer iets moet gebeuren</a:t>
            </a:r>
          </a:p>
          <a:p>
            <a:r>
              <a:rPr lang="nl-NL" baseline="0" dirty="0" smtClean="0"/>
              <a:t>int teller</a:t>
            </a:r>
          </a:p>
          <a:p>
            <a:endParaRPr lang="nl-NL" baseline="0" dirty="0" smtClean="0"/>
          </a:p>
          <a:p>
            <a:r>
              <a:rPr lang="nl-NL" baseline="0" dirty="0" smtClean="0"/>
              <a:t>Het loopje ziet er als volgt uit :</a:t>
            </a:r>
          </a:p>
          <a:p>
            <a:r>
              <a:rPr lang="nl-NL" baseline="0" dirty="0" err="1" smtClean="0"/>
              <a:t>for</a:t>
            </a:r>
            <a:r>
              <a:rPr lang="nl-NL" baseline="0" dirty="0" smtClean="0"/>
              <a:t> (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B7012-42CE-46D9-A1C0-23890A910C94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1749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Laat leerlingen</a:t>
            </a:r>
            <a:r>
              <a:rPr lang="nl-NL" baseline="0" dirty="0" smtClean="0"/>
              <a:t> nadenken hoe dit zou kunnen gaan. Tip: led heel snel laten knipperen (delay omlaag brengen).</a:t>
            </a:r>
          </a:p>
          <a:p>
            <a:r>
              <a:rPr lang="nl-NL" baseline="0" dirty="0" smtClean="0"/>
              <a:t>Laten </a:t>
            </a:r>
            <a:r>
              <a:rPr lang="nl-NL" baseline="0" dirty="0" err="1" smtClean="0"/>
              <a:t>varieeren</a:t>
            </a:r>
            <a:r>
              <a:rPr lang="nl-NL" baseline="0" dirty="0" smtClean="0"/>
              <a:t> met de aan/uit tijd en laten beschrijven wat er gebeurd.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B7012-42CE-46D9-A1C0-23890A910C94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0555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nl-NL" dirty="0" smtClean="0"/>
              <a:t>Titel </a:t>
            </a:r>
            <a:r>
              <a:rPr lang="nl-NL" dirty="0" err="1" smtClean="0"/>
              <a:t>volgblad</a:t>
            </a:r>
            <a:r>
              <a:rPr lang="nl-NL" dirty="0" smtClean="0"/>
              <a:t> </a:t>
            </a:r>
            <a:r>
              <a:rPr lang="nl-NL" dirty="0" err="1" smtClean="0"/>
              <a:t>Arial</a:t>
            </a:r>
            <a:r>
              <a:rPr lang="nl-NL" dirty="0" smtClean="0"/>
              <a:t> 28pt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400">
                <a:latin typeface="Arial"/>
                <a:cs typeface="Arial"/>
              </a:defRPr>
            </a:lvl1pPr>
            <a:lvl2pPr>
              <a:defRPr sz="2000"/>
            </a:lvl2pPr>
          </a:lstStyle>
          <a:p>
            <a:pPr lvl="0"/>
            <a:r>
              <a:rPr lang="nl-NL" dirty="0" smtClean="0"/>
              <a:t>Klik om de tekststijl van het sjabloon te bewerken</a:t>
            </a:r>
          </a:p>
          <a:p>
            <a:pPr lvl="1"/>
            <a:r>
              <a:rPr lang="nl-NL" dirty="0" smtClean="0"/>
              <a:t>Tweede niveau</a:t>
            </a:r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1912139" y="4630341"/>
            <a:ext cx="4870548" cy="273844"/>
          </a:xfrm>
          <a:prstGeom prst="rect">
            <a:avLst/>
          </a:prstGeom>
        </p:spPr>
        <p:txBody>
          <a:bodyPr/>
          <a:lstStyle/>
          <a:p>
            <a:endParaRPr lang="nl-NL" dirty="0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970292" y="4641986"/>
            <a:ext cx="829797" cy="273844"/>
          </a:xfrm>
          <a:prstGeom prst="rect">
            <a:avLst/>
          </a:prstGeom>
        </p:spPr>
        <p:txBody>
          <a:bodyPr/>
          <a:lstStyle/>
          <a:p>
            <a:fld id="{CC1A7FFB-7E9A-E347-8F80-8E2C647B3625}" type="slidenum">
              <a:rPr lang="nl-NL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0621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nl-NL" dirty="0" smtClean="0"/>
              <a:t>Titel </a:t>
            </a:r>
            <a:r>
              <a:rPr lang="nl-NL" dirty="0" err="1" smtClean="0"/>
              <a:t>volgblad</a:t>
            </a:r>
            <a:r>
              <a:rPr lang="nl-NL" dirty="0" smtClean="0"/>
              <a:t> </a:t>
            </a:r>
            <a:r>
              <a:rPr lang="nl-NL" dirty="0" err="1" smtClean="0"/>
              <a:t>Arial</a:t>
            </a:r>
            <a:r>
              <a:rPr lang="nl-NL" dirty="0" smtClean="0"/>
              <a:t> 28pt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2894954"/>
          </a:xfrm>
        </p:spPr>
        <p:txBody>
          <a:bodyPr>
            <a:norm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2894955"/>
          </a:xfrm>
        </p:spPr>
        <p:txBody>
          <a:bodyPr>
            <a:norm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1912139" y="4630341"/>
            <a:ext cx="4870548" cy="273844"/>
          </a:xfrm>
          <a:prstGeom prst="rect">
            <a:avLst/>
          </a:prstGeom>
        </p:spPr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970292" y="4641986"/>
            <a:ext cx="829797" cy="273844"/>
          </a:xfrm>
          <a:prstGeom prst="rect">
            <a:avLst/>
          </a:prstGeom>
        </p:spPr>
        <p:txBody>
          <a:bodyPr/>
          <a:lstStyle/>
          <a:p>
            <a:fld id="{CC1A7FFB-7E9A-E347-8F80-8E2C647B3625}" type="slidenum">
              <a:rPr lang="nl-NL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0278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nl-NL" dirty="0" smtClean="0"/>
              <a:t>Titel </a:t>
            </a:r>
            <a:r>
              <a:rPr lang="nl-NL" dirty="0" err="1" smtClean="0"/>
              <a:t>volgblad</a:t>
            </a:r>
            <a:r>
              <a:rPr lang="nl-NL" dirty="0" smtClean="0"/>
              <a:t> </a:t>
            </a:r>
            <a:r>
              <a:rPr lang="nl-NL" dirty="0" err="1" smtClean="0"/>
              <a:t>Arial</a:t>
            </a:r>
            <a:r>
              <a:rPr lang="nl-NL" dirty="0" smtClean="0"/>
              <a:t> 28pt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1285598"/>
            <a:ext cx="4040188" cy="29622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1285598"/>
            <a:ext cx="4041775" cy="29622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4ED2B493-C1EE-714C-B8A9-F38F4D8CE6E7}" type="datetimeFigureOut">
              <a:rPr lang="nl-NL" smtClean="0"/>
              <a:t>2-4-2015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>
          <a:xfrm>
            <a:off x="1738642" y="4767263"/>
            <a:ext cx="4281158" cy="274637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1610267" cy="274637"/>
          </a:xfrm>
          <a:prstGeom prst="rect">
            <a:avLst/>
          </a:prstGeom>
        </p:spPr>
        <p:txBody>
          <a:bodyPr/>
          <a:lstStyle/>
          <a:p>
            <a:fld id="{F3BC6476-EA18-C04A-BD06-B622CA55CE7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8157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>
            <a:noAutofit/>
          </a:bodyPr>
          <a:lstStyle>
            <a:lvl1pPr algn="l">
              <a:defRPr sz="2000" b="1"/>
            </a:lvl1pPr>
          </a:lstStyle>
          <a:p>
            <a:r>
              <a:rPr lang="nl-NL" dirty="0" smtClean="0"/>
              <a:t>Titelstijl van model bewerken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220939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blad_N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sheet breedbeeld PPT-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9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2645832" y="4630341"/>
            <a:ext cx="4136854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nl-NL"/>
          </a:p>
        </p:txBody>
      </p:sp>
      <p:sp>
        <p:nvSpPr>
          <p:cNvPr id="10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970292" y="4641986"/>
            <a:ext cx="829797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1A7FFB-7E9A-E347-8F80-8E2C647B3625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2645832" y="1065389"/>
            <a:ext cx="6108523" cy="2476500"/>
          </a:xfrm>
        </p:spPr>
        <p:txBody>
          <a:bodyPr anchor="t"/>
          <a:lstStyle>
            <a:lvl1pPr>
              <a:defRPr sz="3200" baseline="0">
                <a:solidFill>
                  <a:srgbClr val="FFFFFF"/>
                </a:solidFill>
              </a:defRPr>
            </a:lvl1pPr>
          </a:lstStyle>
          <a:p>
            <a:r>
              <a:rPr lang="nl-NL" dirty="0"/>
              <a:t>Titel van presentatie bewerken</a:t>
            </a:r>
          </a:p>
        </p:txBody>
      </p:sp>
    </p:spTree>
    <p:extLst>
      <p:ext uri="{BB962C8B-B14F-4D97-AF65-F5344CB8AC3E}">
        <p14:creationId xmlns:p14="http://schemas.microsoft.com/office/powerpoint/2010/main" val="3480479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sheet breedbeeld PPT-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524362" y="206375"/>
            <a:ext cx="6162437" cy="85725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Titel </a:t>
            </a:r>
            <a:r>
              <a:rPr lang="nl-NL" dirty="0" err="1" smtClean="0"/>
              <a:t>volgblad</a:t>
            </a:r>
            <a:r>
              <a:rPr lang="nl-NL" dirty="0" smtClean="0"/>
              <a:t> </a:t>
            </a:r>
            <a:r>
              <a:rPr lang="nl-NL" dirty="0" err="1" smtClean="0"/>
              <a:t>Arial</a:t>
            </a:r>
            <a:r>
              <a:rPr lang="nl-NL" dirty="0" smtClean="0"/>
              <a:t> 28pt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2524361" y="1200151"/>
            <a:ext cx="3007423" cy="2894954"/>
          </a:xfrm>
        </p:spPr>
        <p:txBody>
          <a:bodyPr>
            <a:norm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664235" y="1200150"/>
            <a:ext cx="3022565" cy="2894955"/>
          </a:xfrm>
        </p:spPr>
        <p:txBody>
          <a:bodyPr>
            <a:norm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2524361" y="4630341"/>
            <a:ext cx="4258325" cy="273844"/>
          </a:xfrm>
          <a:prstGeom prst="rect">
            <a:avLst/>
          </a:prstGeom>
        </p:spPr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970292" y="4641986"/>
            <a:ext cx="829797" cy="273844"/>
          </a:xfrm>
          <a:prstGeom prst="rect">
            <a:avLst/>
          </a:prstGeom>
        </p:spPr>
        <p:txBody>
          <a:bodyPr/>
          <a:lstStyle/>
          <a:p>
            <a:fld id="{CC1A7FFB-7E9A-E347-8F80-8E2C647B3625}" type="slidenum">
              <a:rPr lang="nl-NL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7370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sheet breedbeeld PPT-5.jp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Titel van presentatie, </a:t>
            </a:r>
            <a:r>
              <a:rPr lang="nl-NL" dirty="0" err="1" smtClean="0"/>
              <a:t>Arial</a:t>
            </a:r>
            <a:r>
              <a:rPr lang="nl-NL" dirty="0" smtClean="0"/>
              <a:t> 32pt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2874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tekststijl van het sjabloon te bewerken</a:t>
            </a:r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912139" y="4630341"/>
            <a:ext cx="487054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970292" y="4641986"/>
            <a:ext cx="82979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CC1A7FFB-7E9A-E347-8F80-8E2C647B3625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99562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5" r:id="rId2"/>
    <p:sldLayoutId id="2147483826" r:id="rId3"/>
    <p:sldLayoutId id="2147483830" r:id="rId4"/>
    <p:sldLayoutId id="2147483831" r:id="rId5"/>
    <p:sldLayoutId id="2147483832" r:id="rId6"/>
  </p:sldLayoutIdLst>
  <p:txStyles>
    <p:titleStyle>
      <a:lvl1pPr algn="l" defTabSz="457200" rtl="0" eaLnBrk="1" latinLnBrk="0" hangingPunct="1">
        <a:spcBef>
          <a:spcPct val="0"/>
        </a:spcBef>
        <a:buNone/>
        <a:defRPr sz="3200" b="1" kern="1200" baseline="0">
          <a:solidFill>
            <a:srgbClr val="660066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nl.wikipedia.org/wiki/Dimmen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arduino.cc/en/Reference/analogWrite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mgooqyWMTxk" TargetMode="Externa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scratch.mit.edu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680" y="-67008"/>
            <a:ext cx="2775320" cy="277532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2000" dirty="0" smtClean="0"/>
              <a:t>Embedded systemen</a:t>
            </a:r>
            <a:br>
              <a:rPr lang="nl-NL" sz="2000" dirty="0" smtClean="0"/>
            </a:br>
            <a:r>
              <a:rPr lang="nl-NL" sz="2000" dirty="0" smtClean="0"/>
              <a:t>Programmeren op de </a:t>
            </a:r>
            <a:r>
              <a:rPr lang="nl-NL" sz="2000" dirty="0" err="1" smtClean="0"/>
              <a:t>Arduino</a:t>
            </a:r>
            <a:r>
              <a:rPr lang="nl-NL" sz="2000" dirty="0" smtClean="0"/>
              <a:t/>
            </a:r>
            <a:br>
              <a:rPr lang="nl-NL" sz="2000" dirty="0" smtClean="0"/>
            </a:br>
            <a:r>
              <a:rPr lang="nl-NL" sz="2000" dirty="0" smtClean="0"/>
              <a:t>Les </a:t>
            </a:r>
            <a:r>
              <a:rPr lang="nl-NL" sz="2000" dirty="0" smtClean="0"/>
              <a:t>4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loops en analoge output</a:t>
            </a:r>
            <a:endParaRPr lang="nl-NL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5" t="50999" r="51875" b="14999"/>
          <a:stretch>
            <a:fillRect/>
          </a:stretch>
        </p:blipFill>
        <p:spPr bwMode="auto">
          <a:xfrm>
            <a:off x="0" y="-6994"/>
            <a:ext cx="1617785" cy="93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0445">
            <a:off x="687865" y="2719462"/>
            <a:ext cx="2175212" cy="164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557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kun je nog meer?</a:t>
            </a:r>
            <a:endParaRPr lang="nl-NL" dirty="0"/>
          </a:p>
        </p:txBody>
      </p:sp>
      <p:pic>
        <p:nvPicPr>
          <p:cNvPr id="5123" name="Picture 3" descr="C:\Users\871933\Downloads\brain-153040_128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338" y="1063625"/>
            <a:ext cx="4300923" cy="3255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 5"/>
          <p:cNvSpPr/>
          <p:nvPr/>
        </p:nvSpPr>
        <p:spPr>
          <a:xfrm>
            <a:off x="5230599" y="2184916"/>
            <a:ext cx="1571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experimenteer</a:t>
            </a:r>
          </a:p>
        </p:txBody>
      </p:sp>
    </p:spTree>
    <p:extLst>
      <p:ext uri="{BB962C8B-B14F-4D97-AF65-F5344CB8AC3E}">
        <p14:creationId xmlns:p14="http://schemas.microsoft.com/office/powerpoint/2010/main" val="190571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Analoge output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hlinkClick r:id="rId3"/>
              </a:rPr>
              <a:t>http://</a:t>
            </a:r>
            <a:r>
              <a:rPr lang="nl-NL" dirty="0" smtClean="0">
                <a:hlinkClick r:id="rId3"/>
              </a:rPr>
              <a:t>nl.wikipedia.org/wiki/Dimmen</a:t>
            </a:r>
            <a:endParaRPr lang="nl-NL" dirty="0" smtClean="0"/>
          </a:p>
          <a:p>
            <a:r>
              <a:rPr lang="nl-NL" dirty="0" smtClean="0"/>
              <a:t>Hoe zouden we rode LED op pin 5 kunnen </a:t>
            </a:r>
            <a:r>
              <a:rPr lang="nl-NL" dirty="0" smtClean="0"/>
              <a:t>dimmen</a:t>
            </a:r>
            <a:r>
              <a:rPr lang="nl-NL" dirty="0"/>
              <a:t>?</a:t>
            </a:r>
            <a:endParaRPr lang="nl-NL" dirty="0" smtClean="0"/>
          </a:p>
          <a:p>
            <a:r>
              <a:rPr lang="nl-NL" dirty="0" smtClean="0"/>
              <a:t>Voer dit uit en observeer</a:t>
            </a:r>
            <a:endParaRPr lang="nl-NL" dirty="0" smtClean="0"/>
          </a:p>
          <a:p>
            <a:endParaRPr lang="nl-NL" dirty="0"/>
          </a:p>
        </p:txBody>
      </p:sp>
      <p:pic>
        <p:nvPicPr>
          <p:cNvPr id="4" name="Picture 2" descr="C:\Documents and Settings\Lennart\Local Settings\Temporary Internet Files\Content.IE5\2718OQEB\MCj04338060000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206375"/>
            <a:ext cx="1260475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8205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Analoge output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/>
              <a:t>analogWrite</a:t>
            </a:r>
            <a:r>
              <a:rPr lang="nl-NL" dirty="0"/>
              <a:t>(</a:t>
            </a:r>
            <a:r>
              <a:rPr lang="nl-NL" dirty="0" err="1"/>
              <a:t>ledPin</a:t>
            </a:r>
            <a:r>
              <a:rPr lang="nl-NL" dirty="0"/>
              <a:t>, </a:t>
            </a:r>
            <a:r>
              <a:rPr lang="nl-NL" dirty="0" smtClean="0"/>
              <a:t>waarde)</a:t>
            </a:r>
          </a:p>
          <a:p>
            <a:pPr lvl="1"/>
            <a:r>
              <a:rPr lang="nl-NL" dirty="0" smtClean="0"/>
              <a:t>Waarde tussen 0 en 255</a:t>
            </a:r>
          </a:p>
          <a:p>
            <a:r>
              <a:rPr lang="nl-NL" dirty="0">
                <a:hlinkClick r:id="rId2"/>
              </a:rPr>
              <a:t>http://</a:t>
            </a:r>
            <a:r>
              <a:rPr lang="nl-NL" dirty="0" smtClean="0">
                <a:hlinkClick r:id="rId2"/>
              </a:rPr>
              <a:t>arduino.cc/en/Reference/analogWrite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4894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heb je geleerd?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Noteer voor jezelf wat je geleerd hebt deze week</a:t>
            </a:r>
          </a:p>
          <a:p>
            <a:r>
              <a:rPr lang="nl-NL" dirty="0" smtClean="0"/>
              <a:t>Neem dit op in je verslag</a:t>
            </a:r>
          </a:p>
        </p:txBody>
      </p:sp>
    </p:spTree>
    <p:extLst>
      <p:ext uri="{BB962C8B-B14F-4D97-AF65-F5344CB8AC3E}">
        <p14:creationId xmlns:p14="http://schemas.microsoft.com/office/powerpoint/2010/main" val="89804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Volgende les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146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Vandaag</a:t>
            </a:r>
            <a:endParaRPr lang="nl-NL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670" y="1268731"/>
            <a:ext cx="3190620" cy="1988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335" y="2194576"/>
            <a:ext cx="3779465" cy="2125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45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Bouw </a:t>
            </a:r>
            <a:r>
              <a:rPr lang="nl-NL" dirty="0" smtClean="0"/>
              <a:t>(zelfde als les 3)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9" name="Picture 2" descr="C:\Documents and Settings\Lennart\Local Settings\Temporary Internet Files\Content.IE5\2718OQEB\MCj0433806000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206375"/>
            <a:ext cx="1260475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57200" y="1897035"/>
            <a:ext cx="2175212" cy="164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Peter\Team-013\Arduino serie VO\open_dag\ES_lessenserie_VO\LesMateriaal\Les3_if_else_drukknop_leds\les3_schema__bb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4" r="22939" b="4782"/>
          <a:stretch/>
        </p:blipFill>
        <p:spPr bwMode="auto">
          <a:xfrm rot="5400000">
            <a:off x="3363391" y="1633385"/>
            <a:ext cx="1671056" cy="220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Peter\Team-013\Arduino serie VO\open_dag\ES_lessenserie_VO\LesMateriaal\Les3_if_else_drukknop_leds\les3_schema__schem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720218"/>
            <a:ext cx="2738438" cy="199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69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</a:t>
            </a:r>
            <a:r>
              <a:rPr lang="nl-NL" dirty="0"/>
              <a:t>software </a:t>
            </a:r>
            <a:r>
              <a:rPr lang="nl-NL" dirty="0" smtClean="0"/>
              <a:t>(</a:t>
            </a:r>
            <a:r>
              <a:rPr lang="nl-NL" dirty="0"/>
              <a:t>zelfde als les </a:t>
            </a:r>
            <a:r>
              <a:rPr lang="nl-NL" dirty="0" smtClean="0"/>
              <a:t>3)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00151"/>
            <a:ext cx="2420471" cy="153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455" y="1063625"/>
            <a:ext cx="3569633" cy="370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Gekromde verbindingslijn 7"/>
          <p:cNvCxnSpPr>
            <a:stCxn id="3074" idx="2"/>
            <a:endCxn id="3075" idx="0"/>
          </p:cNvCxnSpPr>
          <p:nvPr/>
        </p:nvCxnSpPr>
        <p:spPr>
          <a:xfrm rot="5400000" flipH="1" flipV="1">
            <a:off x="3113818" y="-382757"/>
            <a:ext cx="1673071" cy="4565836"/>
          </a:xfrm>
          <a:prstGeom prst="curvedConnector5">
            <a:avLst>
              <a:gd name="adj1" fmla="val -71901"/>
              <a:gd name="adj2" fmla="val 43708"/>
              <a:gd name="adj3" fmla="val 136062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09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 (les 3)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>
                    <a:lumMod val="75000"/>
                  </a:schemeClr>
                </a:solidFill>
              </a:rPr>
              <a:t>Beschrijf wat dit programma doet</a:t>
            </a:r>
          </a:p>
          <a:p>
            <a:r>
              <a:rPr lang="nl-NL" dirty="0" smtClean="0">
                <a:solidFill>
                  <a:schemeClr val="bg1">
                    <a:lumMod val="75000"/>
                  </a:schemeClr>
                </a:solidFill>
              </a:rPr>
              <a:t>Zorg ervoor dat de rode LEDS MINIMAAL 5* knipperen als het knopje word </a:t>
            </a:r>
            <a:r>
              <a:rPr lang="nl-NL" dirty="0" smtClean="0">
                <a:solidFill>
                  <a:schemeClr val="bg1">
                    <a:lumMod val="75000"/>
                  </a:schemeClr>
                </a:solidFill>
              </a:rPr>
              <a:t>ingedrukt</a:t>
            </a:r>
          </a:p>
          <a:p>
            <a:r>
              <a:rPr lang="nl-NL" dirty="0" smtClean="0"/>
              <a:t>Hoe heb je dit opgelost?</a:t>
            </a:r>
            <a:endParaRPr lang="nl-NL" dirty="0" smtClean="0"/>
          </a:p>
        </p:txBody>
      </p:sp>
      <p:pic>
        <p:nvPicPr>
          <p:cNvPr id="4" name="Picture 2" descr="C:\Documents and Settings\Lennart\Local Settings\Temporary Internet Files\Content.IE5\2718OQEB\MCj0433806000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206375"/>
            <a:ext cx="1260475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617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herhaal</a:t>
            </a:r>
            <a:endParaRPr lang="nl-NL" dirty="0"/>
          </a:p>
        </p:txBody>
      </p:sp>
      <p:pic>
        <p:nvPicPr>
          <p:cNvPr id="5" name="mgooqyWMTxk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44600" y="836613"/>
            <a:ext cx="6798732" cy="382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07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Zijsprong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Meer weten over de programmeer omgeving die je net zag:</a:t>
            </a:r>
          </a:p>
          <a:p>
            <a:endParaRPr lang="nl-NL" dirty="0"/>
          </a:p>
          <a:p>
            <a:r>
              <a:rPr lang="nl-NL" dirty="0">
                <a:hlinkClick r:id="rId2"/>
              </a:rPr>
              <a:t>https://scratch.mit.edu</a:t>
            </a:r>
            <a:r>
              <a:rPr lang="nl-NL" dirty="0" smtClean="0">
                <a:hlinkClick r:id="rId2"/>
              </a:rPr>
              <a:t>/</a:t>
            </a:r>
            <a:endParaRPr lang="nl-NL" dirty="0" smtClean="0"/>
          </a:p>
          <a:p>
            <a:endParaRPr lang="nl-NL" dirty="0"/>
          </a:p>
          <a:p>
            <a:pPr marL="0" indent="0">
              <a:buNone/>
            </a:pPr>
            <a:r>
              <a:rPr lang="nl-NL" dirty="0" smtClean="0"/>
              <a:t>(wij gaan door met de </a:t>
            </a:r>
            <a:r>
              <a:rPr lang="nl-NL" dirty="0" err="1" smtClean="0"/>
              <a:t>Arduino</a:t>
            </a:r>
            <a:r>
              <a:rPr lang="nl-NL" dirty="0" smtClean="0"/>
              <a:t>)</a:t>
            </a:r>
            <a:endParaRPr lang="nl-NL" dirty="0"/>
          </a:p>
        </p:txBody>
      </p:sp>
      <p:pic>
        <p:nvPicPr>
          <p:cNvPr id="2051" name="Picture 3" descr="C:\Users\871933\Pictures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7792">
            <a:off x="4404456" y="2320386"/>
            <a:ext cx="4121716" cy="13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36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For loop op de </a:t>
            </a:r>
            <a:r>
              <a:rPr lang="nl-NL" dirty="0" err="1" smtClean="0"/>
              <a:t>Arduino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87" y="1063625"/>
            <a:ext cx="4530995" cy="1468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382" y="697802"/>
            <a:ext cx="4286617" cy="195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266" y="2856442"/>
            <a:ext cx="7116791" cy="132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86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Nu jij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Zorg ervoor dat de rode LEDS MINIMAAL 5* knipperen als het knopje is </a:t>
            </a:r>
            <a:r>
              <a:rPr lang="nl-NL" dirty="0" smtClean="0"/>
              <a:t>ingedrukt</a:t>
            </a:r>
          </a:p>
          <a:p>
            <a:pPr lvl="1"/>
            <a:r>
              <a:rPr lang="nl-NL" dirty="0" smtClean="0"/>
              <a:t>Maar nu met </a:t>
            </a:r>
            <a:r>
              <a:rPr lang="nl-NL" dirty="0" err="1" smtClean="0"/>
              <a:t>for</a:t>
            </a:r>
            <a:r>
              <a:rPr lang="nl-NL" dirty="0" smtClean="0"/>
              <a:t> loop</a:t>
            </a:r>
          </a:p>
          <a:p>
            <a:pPr lvl="1"/>
            <a:r>
              <a:rPr lang="nl-NL" dirty="0" smtClean="0"/>
              <a:t>Welke stukje code moet er vervangen worden?</a:t>
            </a:r>
            <a:endParaRPr lang="nl-NL" dirty="0"/>
          </a:p>
        </p:txBody>
      </p:sp>
      <p:pic>
        <p:nvPicPr>
          <p:cNvPr id="4" name="Picture 2" descr="C:\Documents and Settings\Lennart\Local Settings\Temporary Internet Files\Content.IE5\2718OQEB\MCj0433806000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206375"/>
            <a:ext cx="1260475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771" y="2871432"/>
            <a:ext cx="7116791" cy="132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305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angepast ontwer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2571</TotalTime>
  <Words>275</Words>
  <Application>Microsoft Office PowerPoint</Application>
  <PresentationFormat>Diavoorstelling (16:9)</PresentationFormat>
  <Paragraphs>54</Paragraphs>
  <Slides>14</Slides>
  <Notes>6</Notes>
  <HiddenSlides>0</HiddenSlides>
  <MMClips>1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5" baseType="lpstr">
      <vt:lpstr>Aangepast ontwerp</vt:lpstr>
      <vt:lpstr>Embedded systemen Programmeren op de Arduino Les 4 loops en analoge output</vt:lpstr>
      <vt:lpstr>Vandaag</vt:lpstr>
      <vt:lpstr>Bouw (zelfde als les 3)</vt:lpstr>
      <vt:lpstr>De software (zelfde als les 3)</vt:lpstr>
      <vt:lpstr>Opdracht (les 3)</vt:lpstr>
      <vt:lpstr>herhaal</vt:lpstr>
      <vt:lpstr>Zijsprong</vt:lpstr>
      <vt:lpstr>For loop op de Arduino</vt:lpstr>
      <vt:lpstr>Nu jij</vt:lpstr>
      <vt:lpstr>Wat kun je nog meer?</vt:lpstr>
      <vt:lpstr>Analoge output</vt:lpstr>
      <vt:lpstr>Analoge output</vt:lpstr>
      <vt:lpstr>Wat heb je geleerd?</vt:lpstr>
      <vt:lpstr>Volgende 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Vincent van Brink</dc:creator>
  <cp:lastModifiedBy>Dingemans,Peter P.T.M.</cp:lastModifiedBy>
  <cp:revision>88</cp:revision>
  <cp:lastPrinted>2014-08-19T14:33:34Z</cp:lastPrinted>
  <dcterms:created xsi:type="dcterms:W3CDTF">2014-08-06T13:54:14Z</dcterms:created>
  <dcterms:modified xsi:type="dcterms:W3CDTF">2015-04-02T10:44:19Z</dcterms:modified>
</cp:coreProperties>
</file>