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21" r:id="rId1"/>
  </p:sldMasterIdLst>
  <p:notesMasterIdLst>
    <p:notesMasterId r:id="rId8"/>
  </p:notesMasterIdLst>
  <p:handoutMasterIdLst>
    <p:handoutMasterId r:id="rId9"/>
  </p:handoutMasterIdLst>
  <p:sldIdLst>
    <p:sldId id="290" r:id="rId2"/>
    <p:sldId id="346" r:id="rId3"/>
    <p:sldId id="350" r:id="rId4"/>
    <p:sldId id="357" r:id="rId5"/>
    <p:sldId id="358" r:id="rId6"/>
    <p:sldId id="351" r:id="rId7"/>
  </p:sldIdLst>
  <p:sldSz cx="9144000" cy="5143500" type="screen16x9"/>
  <p:notesSz cx="6858000" cy="9144000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ardsectie" id="{80BFA01C-CD74-7845-B021-672224978863}">
          <p14:sldIdLst>
            <p14:sldId id="290"/>
            <p14:sldId id="346"/>
            <p14:sldId id="350"/>
            <p14:sldId id="357"/>
            <p14:sldId id="358"/>
            <p14:sldId id="35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7" autoAdjust="0"/>
    <p:restoredTop sz="74884" autoAdjust="0"/>
  </p:normalViewPr>
  <p:slideViewPr>
    <p:cSldViewPr snapToGrid="0" snapToObjects="1">
      <p:cViewPr>
        <p:scale>
          <a:sx n="125" d="100"/>
          <a:sy n="125" d="100"/>
        </p:scale>
        <p:origin x="-576" y="-7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45046B-E3A6-4E43-9D24-8C38ABDF8202}" type="datetimeFigureOut">
              <a:t>2-4-2015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2CFB6-CBE2-1D40-B0FD-77D0D9479B87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4257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4ADC84-AF29-44E6-A868-B7680CFFA552}" type="datetimeFigureOut">
              <a:rPr lang="nl-NL" smtClean="0"/>
              <a:t>2-4-2015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3B7012-42CE-46D9-A1C0-23890A910C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5981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B7012-42CE-46D9-A1C0-23890A910C94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85611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Deze sheets</a:t>
            </a:r>
            <a:r>
              <a:rPr lang="nl-NL" baseline="0" dirty="0" smtClean="0"/>
              <a:t> gaan over de </a:t>
            </a:r>
            <a:r>
              <a:rPr lang="nl-NL" baseline="0" dirty="0" err="1" smtClean="0"/>
              <a:t>for</a:t>
            </a:r>
            <a:r>
              <a:rPr lang="nl-NL" baseline="0" dirty="0" smtClean="0"/>
              <a:t>-loops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B7012-42CE-46D9-A1C0-23890A910C94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72800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Dit bouwen</a:t>
            </a:r>
            <a:r>
              <a:rPr lang="nl-NL" baseline="0" dirty="0" smtClean="0"/>
              <a:t> en dan test uitvoeren of het lampje aan/uit gaat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B7012-42CE-46D9-A1C0-23890A910C94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6548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nl-NL" dirty="0" smtClean="0"/>
              <a:t>Titel </a:t>
            </a:r>
            <a:r>
              <a:rPr lang="nl-NL" dirty="0" err="1" smtClean="0"/>
              <a:t>volgblad</a:t>
            </a:r>
            <a:r>
              <a:rPr lang="nl-NL" dirty="0" smtClean="0"/>
              <a:t> </a:t>
            </a:r>
            <a:r>
              <a:rPr lang="nl-NL" dirty="0" err="1" smtClean="0"/>
              <a:t>Arial</a:t>
            </a:r>
            <a:r>
              <a:rPr lang="nl-NL" dirty="0" smtClean="0"/>
              <a:t> 28pt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sz="2400">
                <a:latin typeface="Arial"/>
                <a:cs typeface="Arial"/>
              </a:defRPr>
            </a:lvl1pPr>
            <a:lvl2pPr>
              <a:defRPr sz="2000"/>
            </a:lvl2pPr>
          </a:lstStyle>
          <a:p>
            <a:pPr lvl="0"/>
            <a:r>
              <a:rPr lang="nl-NL" dirty="0" smtClean="0"/>
              <a:t>Klik om de tekststijl van het sjabloon te bewerken</a:t>
            </a:r>
          </a:p>
          <a:p>
            <a:pPr lvl="1"/>
            <a:r>
              <a:rPr lang="nl-NL" dirty="0" smtClean="0"/>
              <a:t>Tweede niveau</a:t>
            </a:r>
          </a:p>
        </p:txBody>
      </p:sp>
      <p:sp>
        <p:nvSpPr>
          <p:cNvPr id="7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912139" y="4630341"/>
            <a:ext cx="4870548" cy="273844"/>
          </a:xfrm>
          <a:prstGeom prst="rect">
            <a:avLst/>
          </a:prstGeom>
        </p:spPr>
        <p:txBody>
          <a:bodyPr/>
          <a:lstStyle/>
          <a:p>
            <a:endParaRPr lang="nl-NL" dirty="0"/>
          </a:p>
        </p:txBody>
      </p:sp>
      <p:sp>
        <p:nvSpPr>
          <p:cNvPr id="8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970292" y="4641986"/>
            <a:ext cx="829797" cy="273844"/>
          </a:xfrm>
          <a:prstGeom prst="rect">
            <a:avLst/>
          </a:prstGeom>
        </p:spPr>
        <p:txBody>
          <a:bodyPr/>
          <a:lstStyle/>
          <a:p>
            <a:fld id="{CC1A7FFB-7E9A-E347-8F80-8E2C647B3625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0621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nl-NL" dirty="0" smtClean="0"/>
              <a:t>Titel </a:t>
            </a:r>
            <a:r>
              <a:rPr lang="nl-NL" dirty="0" err="1" smtClean="0"/>
              <a:t>volgblad</a:t>
            </a:r>
            <a:r>
              <a:rPr lang="nl-NL" dirty="0" smtClean="0"/>
              <a:t> </a:t>
            </a:r>
            <a:r>
              <a:rPr lang="nl-NL" dirty="0" err="1" smtClean="0"/>
              <a:t>Arial</a:t>
            </a:r>
            <a:r>
              <a:rPr lang="nl-NL" dirty="0" smtClean="0"/>
              <a:t> 28pt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2894954"/>
          </a:xfrm>
        </p:spPr>
        <p:txBody>
          <a:bodyPr>
            <a:normAutofit/>
          </a:bodyPr>
          <a:lstStyle>
            <a:lvl1pPr>
              <a:defRPr sz="2000">
                <a:latin typeface="Arial"/>
                <a:cs typeface="Arial"/>
              </a:defRPr>
            </a:lvl1pPr>
            <a:lvl2pPr>
              <a:defRPr sz="1800">
                <a:latin typeface="Arial"/>
                <a:cs typeface="Arial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2894955"/>
          </a:xfrm>
        </p:spPr>
        <p:txBody>
          <a:bodyPr>
            <a:normAutofit/>
          </a:bodyPr>
          <a:lstStyle>
            <a:lvl1pPr>
              <a:defRPr sz="2000">
                <a:latin typeface="Arial"/>
                <a:cs typeface="Arial"/>
              </a:defRPr>
            </a:lvl1pPr>
            <a:lvl2pPr>
              <a:defRPr sz="1800">
                <a:latin typeface="Arial"/>
                <a:cs typeface="Arial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912139" y="4630341"/>
            <a:ext cx="4870548" cy="273844"/>
          </a:xfrm>
          <a:prstGeom prst="rect">
            <a:avLst/>
          </a:prstGeom>
        </p:spPr>
        <p:txBody>
          <a:bodyPr/>
          <a:lstStyle/>
          <a:p>
            <a:endParaRPr lang="nl-NL" dirty="0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970292" y="4641986"/>
            <a:ext cx="829797" cy="273844"/>
          </a:xfrm>
          <a:prstGeom prst="rect">
            <a:avLst/>
          </a:prstGeom>
        </p:spPr>
        <p:txBody>
          <a:bodyPr/>
          <a:lstStyle/>
          <a:p>
            <a:fld id="{CC1A7FFB-7E9A-E347-8F80-8E2C647B3625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0278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nl-NL" dirty="0" smtClean="0"/>
              <a:t>Titel </a:t>
            </a:r>
            <a:r>
              <a:rPr lang="nl-NL" dirty="0" err="1" smtClean="0"/>
              <a:t>volgblad</a:t>
            </a:r>
            <a:r>
              <a:rPr lang="nl-NL" dirty="0" smtClean="0"/>
              <a:t> </a:t>
            </a:r>
            <a:r>
              <a:rPr lang="nl-NL" dirty="0" err="1" smtClean="0"/>
              <a:t>Arial</a:t>
            </a:r>
            <a:r>
              <a:rPr lang="nl-NL" dirty="0" smtClean="0"/>
              <a:t> 28pt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1285598"/>
            <a:ext cx="4040188" cy="29622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285598"/>
            <a:ext cx="4041775" cy="29622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4ED2B493-C1EE-714C-B8A9-F38F4D8CE6E7}" type="datetimeFigureOut">
              <a:rPr lang="nl-NL" smtClean="0"/>
              <a:t>2-4-2015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1738642" y="4767263"/>
            <a:ext cx="4281158" cy="274637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1610267" cy="274637"/>
          </a:xfrm>
          <a:prstGeom prst="rect">
            <a:avLst/>
          </a:prstGeom>
        </p:spPr>
        <p:txBody>
          <a:bodyPr/>
          <a:lstStyle/>
          <a:p>
            <a:fld id="{F3BC6476-EA18-C04A-BD06-B622CA55CE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8157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>
            <a:noAutofit/>
          </a:bodyPr>
          <a:lstStyle>
            <a:lvl1pPr algn="l">
              <a:defRPr sz="2000" b="1"/>
            </a:lvl1pPr>
          </a:lstStyle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220939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blad_N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sheet breedbeeld PPT-7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291" cy="5143500"/>
          </a:xfrm>
          <a:prstGeom prst="rect">
            <a:avLst/>
          </a:prstGeom>
        </p:spPr>
      </p:pic>
      <p:sp>
        <p:nvSpPr>
          <p:cNvPr id="9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2645832" y="4630341"/>
            <a:ext cx="4136854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10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970292" y="4641986"/>
            <a:ext cx="829797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C1A7FFB-7E9A-E347-8F80-8E2C647B3625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11" name="Titel 1"/>
          <p:cNvSpPr>
            <a:spLocks noGrp="1"/>
          </p:cNvSpPr>
          <p:nvPr>
            <p:ph type="title" hasCustomPrompt="1"/>
          </p:nvPr>
        </p:nvSpPr>
        <p:spPr>
          <a:xfrm>
            <a:off x="2645832" y="1065389"/>
            <a:ext cx="6108523" cy="2476500"/>
          </a:xfrm>
        </p:spPr>
        <p:txBody>
          <a:bodyPr anchor="t"/>
          <a:lstStyle>
            <a:lvl1pPr>
              <a:defRPr sz="3200" baseline="0">
                <a:solidFill>
                  <a:srgbClr val="FFFFFF"/>
                </a:solidFill>
              </a:defRPr>
            </a:lvl1pPr>
          </a:lstStyle>
          <a:p>
            <a:r>
              <a:rPr lang="nl-NL" dirty="0"/>
              <a:t>Titel van presentatie bewerken</a:t>
            </a:r>
          </a:p>
        </p:txBody>
      </p:sp>
    </p:spTree>
    <p:extLst>
      <p:ext uri="{BB962C8B-B14F-4D97-AF65-F5344CB8AC3E}">
        <p14:creationId xmlns:p14="http://schemas.microsoft.com/office/powerpoint/2010/main" val="3480479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sheet breedbeeld PPT-7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291" cy="51435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24362" y="206375"/>
            <a:ext cx="6162437" cy="85725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Titel </a:t>
            </a:r>
            <a:r>
              <a:rPr lang="nl-NL" dirty="0" err="1" smtClean="0"/>
              <a:t>volgblad</a:t>
            </a:r>
            <a:r>
              <a:rPr lang="nl-NL" dirty="0" smtClean="0"/>
              <a:t> </a:t>
            </a:r>
            <a:r>
              <a:rPr lang="nl-NL" dirty="0" err="1" smtClean="0"/>
              <a:t>Arial</a:t>
            </a:r>
            <a:r>
              <a:rPr lang="nl-NL" dirty="0" smtClean="0"/>
              <a:t> 28pt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2524361" y="1200151"/>
            <a:ext cx="3007423" cy="2894954"/>
          </a:xfrm>
        </p:spPr>
        <p:txBody>
          <a:bodyPr>
            <a:normAutofit/>
          </a:bodyPr>
          <a:lstStyle>
            <a:lvl1pPr>
              <a:defRPr sz="2000">
                <a:latin typeface="Arial"/>
                <a:cs typeface="Arial"/>
              </a:defRPr>
            </a:lvl1pPr>
            <a:lvl2pPr>
              <a:defRPr sz="1800">
                <a:latin typeface="Arial"/>
                <a:cs typeface="Arial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664235" y="1200150"/>
            <a:ext cx="3022565" cy="2894955"/>
          </a:xfrm>
        </p:spPr>
        <p:txBody>
          <a:bodyPr>
            <a:normAutofit/>
          </a:bodyPr>
          <a:lstStyle>
            <a:lvl1pPr>
              <a:defRPr sz="2000">
                <a:latin typeface="Arial"/>
                <a:cs typeface="Arial"/>
              </a:defRPr>
            </a:lvl1pPr>
            <a:lvl2pPr>
              <a:defRPr sz="1800">
                <a:latin typeface="Arial"/>
                <a:cs typeface="Arial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524361" y="4630341"/>
            <a:ext cx="4258325" cy="273844"/>
          </a:xfrm>
          <a:prstGeom prst="rect">
            <a:avLst/>
          </a:prstGeom>
        </p:spPr>
        <p:txBody>
          <a:bodyPr/>
          <a:lstStyle/>
          <a:p>
            <a:endParaRPr lang="nl-NL" dirty="0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970292" y="4641986"/>
            <a:ext cx="829797" cy="273844"/>
          </a:xfrm>
          <a:prstGeom prst="rect">
            <a:avLst/>
          </a:prstGeom>
        </p:spPr>
        <p:txBody>
          <a:bodyPr/>
          <a:lstStyle/>
          <a:p>
            <a:fld id="{CC1A7FFB-7E9A-E347-8F80-8E2C647B3625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7370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sheet breedbeeld PPT-5.jpg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291" cy="51435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 smtClean="0"/>
              <a:t>Titel van presentatie, </a:t>
            </a:r>
            <a:r>
              <a:rPr lang="nl-NL" dirty="0" err="1" smtClean="0"/>
              <a:t>Arial</a:t>
            </a:r>
            <a:r>
              <a:rPr lang="nl-NL" dirty="0" smtClean="0"/>
              <a:t> 32pt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28745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tekststijl van het sjabloon te bewerken</a:t>
            </a:r>
          </a:p>
        </p:txBody>
      </p:sp>
      <p:sp>
        <p:nvSpPr>
          <p:cNvPr id="10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912139" y="4630341"/>
            <a:ext cx="48705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endParaRPr lang="nl-NL" dirty="0"/>
          </a:p>
        </p:txBody>
      </p:sp>
      <p:sp>
        <p:nvSpPr>
          <p:cNvPr id="11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970292" y="4641986"/>
            <a:ext cx="82979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CC1A7FFB-7E9A-E347-8F80-8E2C647B3625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99562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5" r:id="rId2"/>
    <p:sldLayoutId id="2147483826" r:id="rId3"/>
    <p:sldLayoutId id="2147483830" r:id="rId4"/>
    <p:sldLayoutId id="2147483831" r:id="rId5"/>
    <p:sldLayoutId id="2147483832" r:id="rId6"/>
  </p:sldLayoutIdLst>
  <p:txStyles>
    <p:titleStyle>
      <a:lvl1pPr algn="l" defTabSz="457200" rtl="0" eaLnBrk="1" latinLnBrk="0" hangingPunct="1">
        <a:spcBef>
          <a:spcPct val="0"/>
        </a:spcBef>
        <a:buNone/>
        <a:defRPr sz="3200" b="1" kern="1200" baseline="0">
          <a:solidFill>
            <a:srgbClr val="660066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8680" y="-67008"/>
            <a:ext cx="2775320" cy="277532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000" dirty="0" smtClean="0"/>
              <a:t>Embedded systemen</a:t>
            </a:r>
            <a:br>
              <a:rPr lang="nl-NL" sz="2000" dirty="0" smtClean="0"/>
            </a:br>
            <a:r>
              <a:rPr lang="nl-NL" sz="2000" dirty="0" smtClean="0"/>
              <a:t>Programmeren op de </a:t>
            </a:r>
            <a:r>
              <a:rPr lang="nl-NL" sz="2000" dirty="0" err="1" smtClean="0"/>
              <a:t>Arduino</a:t>
            </a:r>
            <a:r>
              <a:rPr lang="nl-NL" sz="2000" dirty="0" smtClean="0"/>
              <a:t/>
            </a:r>
            <a:br>
              <a:rPr lang="nl-NL" sz="2000" dirty="0" smtClean="0"/>
            </a:br>
            <a:r>
              <a:rPr lang="nl-NL" sz="2000" dirty="0" smtClean="0"/>
              <a:t>Les 3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err="1" smtClean="0"/>
              <a:t>als-dan</a:t>
            </a:r>
            <a:endParaRPr lang="nl-NL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25" t="50999" r="51875" b="14999"/>
          <a:stretch>
            <a:fillRect/>
          </a:stretch>
        </p:blipFill>
        <p:spPr bwMode="auto">
          <a:xfrm>
            <a:off x="0" y="-6994"/>
            <a:ext cx="1617785" cy="937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50445">
            <a:off x="687865" y="2719462"/>
            <a:ext cx="2175212" cy="1644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557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Deze les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Meer als dan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1458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Bouw en test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9" name="Picture 2" descr="C:\Documents and Settings\Lennart\Local Settings\Temporary Internet Files\Content.IE5\2718OQEB\MCj04338060000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6325" y="206375"/>
            <a:ext cx="1260475" cy="945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57200" y="1897035"/>
            <a:ext cx="2175212" cy="1644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D:\Peter\Team-013\Arduino serie VO\open_dag\ES_lessenserie_VO\LesMateriaal\Les3_if_else_drukknop_leds\les3_schema__bb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24" r="22939" b="4782"/>
          <a:stretch/>
        </p:blipFill>
        <p:spPr bwMode="auto">
          <a:xfrm rot="5400000">
            <a:off x="3363391" y="1633385"/>
            <a:ext cx="1671056" cy="220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Peter\Team-013\Arduino serie VO\open_dag\ES_lessenserie_VO\LesMateriaal\Les3_if_else_drukknop_leds\les3_schema__schema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720218"/>
            <a:ext cx="2738438" cy="199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4699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software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00151"/>
            <a:ext cx="2420471" cy="1536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8455" y="1063625"/>
            <a:ext cx="3569633" cy="3704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Gekromde verbindingslijn 7"/>
          <p:cNvCxnSpPr>
            <a:stCxn id="3074" idx="2"/>
            <a:endCxn id="3075" idx="0"/>
          </p:cNvCxnSpPr>
          <p:nvPr/>
        </p:nvCxnSpPr>
        <p:spPr>
          <a:xfrm rot="5400000" flipH="1" flipV="1">
            <a:off x="3113818" y="-382757"/>
            <a:ext cx="1673071" cy="4565836"/>
          </a:xfrm>
          <a:prstGeom prst="curvedConnector5">
            <a:avLst>
              <a:gd name="adj1" fmla="val -71901"/>
              <a:gd name="adj2" fmla="val 43708"/>
              <a:gd name="adj3" fmla="val 136062"/>
            </a:avLst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109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Beschrijf wat dit programma doet</a:t>
            </a:r>
          </a:p>
          <a:p>
            <a:r>
              <a:rPr lang="nl-NL" dirty="0" smtClean="0"/>
              <a:t>Verander het programma zodanig dat </a:t>
            </a:r>
            <a:r>
              <a:rPr lang="nl-NL" dirty="0" smtClean="0"/>
              <a:t>de rode LEDS MINIMAAL 5* knipperen als het knopje word ingedrukt</a:t>
            </a:r>
          </a:p>
        </p:txBody>
      </p:sp>
      <p:pic>
        <p:nvPicPr>
          <p:cNvPr id="4" name="Picture 2" descr="C:\Documents and Settings\Lennart\Local Settings\Temporary Internet Files\Content.IE5\2718OQEB\MCj0433806000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6325" y="206375"/>
            <a:ext cx="1260475" cy="945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617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heb je geleerd?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Noteer voor jezelf wat je geleerd hebt deze </a:t>
            </a:r>
            <a:r>
              <a:rPr lang="nl-NL" dirty="0" smtClean="0"/>
              <a:t>les</a:t>
            </a:r>
            <a:endParaRPr lang="nl-NL" dirty="0" smtClean="0"/>
          </a:p>
          <a:p>
            <a:r>
              <a:rPr lang="nl-NL" dirty="0" smtClean="0"/>
              <a:t>Neem dit op in je verslag</a:t>
            </a:r>
          </a:p>
        </p:txBody>
      </p:sp>
    </p:spTree>
    <p:extLst>
      <p:ext uri="{BB962C8B-B14F-4D97-AF65-F5344CB8AC3E}">
        <p14:creationId xmlns:p14="http://schemas.microsoft.com/office/powerpoint/2010/main" val="89804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angepast ontwer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2568</TotalTime>
  <Words>75</Words>
  <Application>Microsoft Office PowerPoint</Application>
  <PresentationFormat>Diavoorstelling (16:9)</PresentationFormat>
  <Paragraphs>16</Paragraphs>
  <Slides>6</Slides>
  <Notes>3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Aangepast ontwerp</vt:lpstr>
      <vt:lpstr>Embedded systemen Programmeren op de Arduino Les 3 als-dan</vt:lpstr>
      <vt:lpstr>Deze les</vt:lpstr>
      <vt:lpstr>Bouw en test</vt:lpstr>
      <vt:lpstr>De software</vt:lpstr>
      <vt:lpstr>opdracht</vt:lpstr>
      <vt:lpstr>Wat heb je geleerd?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Vincent van Brink</dc:creator>
  <cp:lastModifiedBy>Dingemans,Peter P.T.M.</cp:lastModifiedBy>
  <cp:revision>81</cp:revision>
  <cp:lastPrinted>2014-08-19T14:33:34Z</cp:lastPrinted>
  <dcterms:created xsi:type="dcterms:W3CDTF">2014-08-06T13:54:14Z</dcterms:created>
  <dcterms:modified xsi:type="dcterms:W3CDTF">2015-04-02T09:56:39Z</dcterms:modified>
</cp:coreProperties>
</file>