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21" r:id="rId1"/>
  </p:sldMasterIdLst>
  <p:notesMasterIdLst>
    <p:notesMasterId r:id="rId11"/>
  </p:notesMasterIdLst>
  <p:handoutMasterIdLst>
    <p:handoutMasterId r:id="rId12"/>
  </p:handoutMasterIdLst>
  <p:sldIdLst>
    <p:sldId id="290" r:id="rId2"/>
    <p:sldId id="346" r:id="rId3"/>
    <p:sldId id="367" r:id="rId4"/>
    <p:sldId id="350" r:id="rId5"/>
    <p:sldId id="357" r:id="rId6"/>
    <p:sldId id="364" r:id="rId7"/>
    <p:sldId id="361" r:id="rId8"/>
    <p:sldId id="351" r:id="rId9"/>
    <p:sldId id="352" r:id="rId10"/>
  </p:sldIdLst>
  <p:sldSz cx="9144000" cy="5143500" type="screen16x9"/>
  <p:notesSz cx="6858000" cy="9144000"/>
  <p:defaultTextStyle>
    <a:defPPr>
      <a:defRPr lang="nl-N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ardsectie" id="{80BFA01C-CD74-7845-B021-672224978863}">
          <p14:sldIdLst>
            <p14:sldId id="290"/>
            <p14:sldId id="346"/>
            <p14:sldId id="367"/>
            <p14:sldId id="350"/>
            <p14:sldId id="357"/>
            <p14:sldId id="364"/>
            <p14:sldId id="361"/>
            <p14:sldId id="351"/>
            <p14:sldId id="352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7" autoAdjust="0"/>
    <p:restoredTop sz="74884" autoAdjust="0"/>
  </p:normalViewPr>
  <p:slideViewPr>
    <p:cSldViewPr snapToGrid="0" snapToObjects="1">
      <p:cViewPr>
        <p:scale>
          <a:sx n="66" d="100"/>
          <a:sy n="66" d="100"/>
        </p:scale>
        <p:origin x="-1626" y="-83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45046B-E3A6-4E43-9D24-8C38ABDF8202}" type="datetimeFigureOut">
              <a:t>9-4-2015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D2CFB6-CBE2-1D40-B0FD-77D0D9479B87}" type="slidenum"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4257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4ADC84-AF29-44E6-A868-B7680CFFA552}" type="datetimeFigureOut">
              <a:rPr lang="nl-NL" smtClean="0"/>
              <a:t>9-4-2015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3B7012-42CE-46D9-A1C0-23890A910C9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59813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3B7012-42CE-46D9-A1C0-23890A910C94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85611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Vandaag gaan we aan de slag</a:t>
            </a:r>
            <a:r>
              <a:rPr lang="nl-NL" baseline="0" dirty="0" smtClean="0"/>
              <a:t> met kleuren.</a:t>
            </a:r>
          </a:p>
          <a:p>
            <a:r>
              <a:rPr lang="nl-NL" baseline="0" dirty="0" smtClean="0"/>
              <a:t>Hoe kun je met 3 kleuren alle andere kleuren maken?</a:t>
            </a:r>
            <a:endParaRPr lang="nl-NL" baseline="0" dirty="0" smtClean="0"/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3B7012-42CE-46D9-A1C0-23890A910C94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72800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Dit bouwen</a:t>
            </a:r>
            <a:r>
              <a:rPr lang="nl-NL" baseline="0" dirty="0" smtClean="0"/>
              <a:t> en dan test uitvoeren of het lampje aan/uit gaat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3B7012-42CE-46D9-A1C0-23890A910C94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65489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Tik deze code in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3B7012-42CE-46D9-A1C0-23890A910C94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88528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nl-NL" dirty="0" smtClean="0"/>
              <a:t>Titel </a:t>
            </a:r>
            <a:r>
              <a:rPr lang="nl-NL" dirty="0" err="1" smtClean="0"/>
              <a:t>volgblad</a:t>
            </a:r>
            <a:r>
              <a:rPr lang="nl-NL" dirty="0" smtClean="0"/>
              <a:t> </a:t>
            </a:r>
            <a:r>
              <a:rPr lang="nl-NL" dirty="0" err="1" smtClean="0"/>
              <a:t>Arial</a:t>
            </a:r>
            <a:r>
              <a:rPr lang="nl-NL" dirty="0" smtClean="0"/>
              <a:t> 28pt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 sz="2400">
                <a:latin typeface="Arial"/>
                <a:cs typeface="Arial"/>
              </a:defRPr>
            </a:lvl1pPr>
            <a:lvl2pPr>
              <a:defRPr sz="2000"/>
            </a:lvl2pPr>
          </a:lstStyle>
          <a:p>
            <a:pPr lvl="0"/>
            <a:r>
              <a:rPr lang="nl-NL" dirty="0" smtClean="0"/>
              <a:t>Klik om de tekststijl van het sjabloon te bewerken</a:t>
            </a:r>
          </a:p>
          <a:p>
            <a:pPr lvl="1"/>
            <a:r>
              <a:rPr lang="nl-NL" dirty="0" smtClean="0"/>
              <a:t>Tweede niveau</a:t>
            </a:r>
          </a:p>
        </p:txBody>
      </p:sp>
      <p:sp>
        <p:nvSpPr>
          <p:cNvPr id="7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912139" y="4630341"/>
            <a:ext cx="4870548" cy="273844"/>
          </a:xfrm>
          <a:prstGeom prst="rect">
            <a:avLst/>
          </a:prstGeom>
        </p:spPr>
        <p:txBody>
          <a:bodyPr/>
          <a:lstStyle/>
          <a:p>
            <a:endParaRPr lang="nl-NL" dirty="0"/>
          </a:p>
        </p:txBody>
      </p:sp>
      <p:sp>
        <p:nvSpPr>
          <p:cNvPr id="8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970292" y="4641986"/>
            <a:ext cx="829797" cy="273844"/>
          </a:xfrm>
          <a:prstGeom prst="rect">
            <a:avLst/>
          </a:prstGeom>
        </p:spPr>
        <p:txBody>
          <a:bodyPr/>
          <a:lstStyle/>
          <a:p>
            <a:fld id="{CC1A7FFB-7E9A-E347-8F80-8E2C647B3625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06218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nl-NL" dirty="0" smtClean="0"/>
              <a:t>Titel </a:t>
            </a:r>
            <a:r>
              <a:rPr lang="nl-NL" dirty="0" err="1" smtClean="0"/>
              <a:t>volgblad</a:t>
            </a:r>
            <a:r>
              <a:rPr lang="nl-NL" dirty="0" smtClean="0"/>
              <a:t> </a:t>
            </a:r>
            <a:r>
              <a:rPr lang="nl-NL" dirty="0" err="1" smtClean="0"/>
              <a:t>Arial</a:t>
            </a:r>
            <a:r>
              <a:rPr lang="nl-NL" dirty="0" smtClean="0"/>
              <a:t> 28pt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2894954"/>
          </a:xfrm>
        </p:spPr>
        <p:txBody>
          <a:bodyPr>
            <a:normAutofit/>
          </a:bodyPr>
          <a:lstStyle>
            <a:lvl1pPr>
              <a:defRPr sz="2000">
                <a:latin typeface="Arial"/>
                <a:cs typeface="Arial"/>
              </a:defRPr>
            </a:lvl1pPr>
            <a:lvl2pPr>
              <a:defRPr sz="1800">
                <a:latin typeface="Arial"/>
                <a:cs typeface="Arial"/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tekststijl van het model te bewerken</a:t>
            </a:r>
          </a:p>
          <a:p>
            <a:pPr lvl="1"/>
            <a:r>
              <a:rPr lang="nl-NL" dirty="0" smtClean="0"/>
              <a:t>Tweede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2894955"/>
          </a:xfrm>
        </p:spPr>
        <p:txBody>
          <a:bodyPr>
            <a:normAutofit/>
          </a:bodyPr>
          <a:lstStyle>
            <a:lvl1pPr>
              <a:defRPr sz="2000">
                <a:latin typeface="Arial"/>
                <a:cs typeface="Arial"/>
              </a:defRPr>
            </a:lvl1pPr>
            <a:lvl2pPr>
              <a:defRPr sz="1800">
                <a:latin typeface="Arial"/>
                <a:cs typeface="Arial"/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tekststijl van het model te bewerken</a:t>
            </a:r>
          </a:p>
          <a:p>
            <a:pPr lvl="1"/>
            <a:r>
              <a:rPr lang="nl-NL" dirty="0" smtClean="0"/>
              <a:t>Tweede niveau</a:t>
            </a:r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912139" y="4630341"/>
            <a:ext cx="4870548" cy="273844"/>
          </a:xfrm>
          <a:prstGeom prst="rect">
            <a:avLst/>
          </a:prstGeom>
        </p:spPr>
        <p:txBody>
          <a:bodyPr/>
          <a:lstStyle/>
          <a:p>
            <a:endParaRPr lang="nl-NL" dirty="0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970292" y="4641986"/>
            <a:ext cx="829797" cy="273844"/>
          </a:xfrm>
          <a:prstGeom prst="rect">
            <a:avLst/>
          </a:prstGeom>
        </p:spPr>
        <p:txBody>
          <a:bodyPr/>
          <a:lstStyle/>
          <a:p>
            <a:fld id="{CC1A7FFB-7E9A-E347-8F80-8E2C647B3625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80278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nl-NL" dirty="0" smtClean="0"/>
              <a:t>Titel </a:t>
            </a:r>
            <a:r>
              <a:rPr lang="nl-NL" dirty="0" err="1" smtClean="0"/>
              <a:t>volgblad</a:t>
            </a:r>
            <a:r>
              <a:rPr lang="nl-NL" dirty="0" smtClean="0"/>
              <a:t> </a:t>
            </a:r>
            <a:r>
              <a:rPr lang="nl-NL" dirty="0" err="1" smtClean="0"/>
              <a:t>Arial</a:t>
            </a:r>
            <a:r>
              <a:rPr lang="nl-NL" dirty="0" smtClean="0"/>
              <a:t> 28pt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1285598"/>
            <a:ext cx="4040188" cy="29622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Klik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1285598"/>
            <a:ext cx="4041775" cy="29622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Klik om de tekststijl van het model te bewerken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4ED2B493-C1EE-714C-B8A9-F38F4D8CE6E7}" type="datetimeFigureOut">
              <a:rPr lang="nl-NL" smtClean="0"/>
              <a:t>9-4-2015</a:t>
            </a:fld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>
          <a:xfrm>
            <a:off x="1738642" y="4767263"/>
            <a:ext cx="4281158" cy="274637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1610267" cy="274637"/>
          </a:xfrm>
          <a:prstGeom prst="rect">
            <a:avLst/>
          </a:prstGeom>
        </p:spPr>
        <p:txBody>
          <a:bodyPr/>
          <a:lstStyle/>
          <a:p>
            <a:fld id="{F3BC6476-EA18-C04A-BD06-B622CA55CE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81571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>
            <a:noAutofit/>
          </a:bodyPr>
          <a:lstStyle>
            <a:lvl1pPr algn="l">
              <a:defRPr sz="2000" b="1"/>
            </a:lvl1pPr>
          </a:lstStyle>
          <a:p>
            <a:r>
              <a:rPr lang="nl-NL" dirty="0" smtClean="0"/>
              <a:t>Titelstijl van model bewerken</a:t>
            </a:r>
            <a:endParaRPr lang="nl-NL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dirty="0" smtClean="0"/>
              <a:t>Klik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32209393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elblad_N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 descr="sheet breedbeeld PPT-7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291" cy="5143500"/>
          </a:xfrm>
          <a:prstGeom prst="rect">
            <a:avLst/>
          </a:prstGeom>
        </p:spPr>
      </p:pic>
      <p:sp>
        <p:nvSpPr>
          <p:cNvPr id="9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2645832" y="4630341"/>
            <a:ext cx="4136854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10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6970292" y="4641986"/>
            <a:ext cx="829797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C1A7FFB-7E9A-E347-8F80-8E2C647B3625}" type="slidenum">
              <a:rPr lang="nl-NL"/>
              <a:pPr/>
              <a:t>‹nr.›</a:t>
            </a:fld>
            <a:endParaRPr lang="nl-NL"/>
          </a:p>
        </p:txBody>
      </p:sp>
      <p:sp>
        <p:nvSpPr>
          <p:cNvPr id="11" name="Titel 1"/>
          <p:cNvSpPr>
            <a:spLocks noGrp="1"/>
          </p:cNvSpPr>
          <p:nvPr>
            <p:ph type="title" hasCustomPrompt="1"/>
          </p:nvPr>
        </p:nvSpPr>
        <p:spPr>
          <a:xfrm>
            <a:off x="2645832" y="1065389"/>
            <a:ext cx="6108523" cy="2476500"/>
          </a:xfrm>
        </p:spPr>
        <p:txBody>
          <a:bodyPr anchor="t"/>
          <a:lstStyle>
            <a:lvl1pPr>
              <a:defRPr sz="3200" baseline="0">
                <a:solidFill>
                  <a:srgbClr val="FFFFFF"/>
                </a:solidFill>
              </a:defRPr>
            </a:lvl1pPr>
          </a:lstStyle>
          <a:p>
            <a:r>
              <a:rPr lang="nl-NL" dirty="0"/>
              <a:t>Titel van presentatie bewerken</a:t>
            </a:r>
          </a:p>
        </p:txBody>
      </p:sp>
    </p:spTree>
    <p:extLst>
      <p:ext uri="{BB962C8B-B14F-4D97-AF65-F5344CB8AC3E}">
        <p14:creationId xmlns:p14="http://schemas.microsoft.com/office/powerpoint/2010/main" val="34804793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 descr="sheet breedbeeld PPT-7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291" cy="51435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524362" y="206375"/>
            <a:ext cx="6162437" cy="857250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nl-NL" dirty="0" smtClean="0"/>
              <a:t>Titel </a:t>
            </a:r>
            <a:r>
              <a:rPr lang="nl-NL" dirty="0" err="1" smtClean="0"/>
              <a:t>volgblad</a:t>
            </a:r>
            <a:r>
              <a:rPr lang="nl-NL" dirty="0" smtClean="0"/>
              <a:t> </a:t>
            </a:r>
            <a:r>
              <a:rPr lang="nl-NL" dirty="0" err="1" smtClean="0"/>
              <a:t>Arial</a:t>
            </a:r>
            <a:r>
              <a:rPr lang="nl-NL" dirty="0" smtClean="0"/>
              <a:t> 28pt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2524361" y="1200151"/>
            <a:ext cx="3007423" cy="2894954"/>
          </a:xfrm>
        </p:spPr>
        <p:txBody>
          <a:bodyPr>
            <a:normAutofit/>
          </a:bodyPr>
          <a:lstStyle>
            <a:lvl1pPr>
              <a:defRPr sz="2000">
                <a:latin typeface="Arial"/>
                <a:cs typeface="Arial"/>
              </a:defRPr>
            </a:lvl1pPr>
            <a:lvl2pPr>
              <a:defRPr sz="1800">
                <a:latin typeface="Arial"/>
                <a:cs typeface="Arial"/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tekststijl van het model te bewerken</a:t>
            </a:r>
          </a:p>
          <a:p>
            <a:pPr lvl="1"/>
            <a:r>
              <a:rPr lang="nl-NL" dirty="0" smtClean="0"/>
              <a:t>Tweede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664235" y="1200150"/>
            <a:ext cx="3022565" cy="2894955"/>
          </a:xfrm>
        </p:spPr>
        <p:txBody>
          <a:bodyPr>
            <a:normAutofit/>
          </a:bodyPr>
          <a:lstStyle>
            <a:lvl1pPr>
              <a:defRPr sz="2000">
                <a:latin typeface="Arial"/>
                <a:cs typeface="Arial"/>
              </a:defRPr>
            </a:lvl1pPr>
            <a:lvl2pPr>
              <a:defRPr sz="1800">
                <a:latin typeface="Arial"/>
                <a:cs typeface="Arial"/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tekststijl van het model te bewerken</a:t>
            </a:r>
          </a:p>
          <a:p>
            <a:pPr lvl="1"/>
            <a:r>
              <a:rPr lang="nl-NL" dirty="0" smtClean="0"/>
              <a:t>Tweede niveau</a:t>
            </a:r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2524361" y="4630341"/>
            <a:ext cx="4258325" cy="273844"/>
          </a:xfrm>
          <a:prstGeom prst="rect">
            <a:avLst/>
          </a:prstGeom>
        </p:spPr>
        <p:txBody>
          <a:bodyPr/>
          <a:lstStyle/>
          <a:p>
            <a:endParaRPr lang="nl-NL" dirty="0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970292" y="4641986"/>
            <a:ext cx="829797" cy="273844"/>
          </a:xfrm>
          <a:prstGeom prst="rect">
            <a:avLst/>
          </a:prstGeom>
        </p:spPr>
        <p:txBody>
          <a:bodyPr/>
          <a:lstStyle/>
          <a:p>
            <a:fld id="{CC1A7FFB-7E9A-E347-8F80-8E2C647B3625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7370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 descr="sheet breedbeeld PPT-5.jpg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291" cy="51435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 smtClean="0"/>
              <a:t>Titel van presentatie, </a:t>
            </a:r>
            <a:r>
              <a:rPr lang="nl-NL" dirty="0" err="1" smtClean="0"/>
              <a:t>Arial</a:t>
            </a:r>
            <a:r>
              <a:rPr lang="nl-NL" dirty="0" smtClean="0"/>
              <a:t> 32pt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28745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 smtClean="0"/>
              <a:t>Klik om de tekststijl van het sjabloon te bewerken</a:t>
            </a:r>
          </a:p>
        </p:txBody>
      </p:sp>
      <p:sp>
        <p:nvSpPr>
          <p:cNvPr id="10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1912139" y="4630341"/>
            <a:ext cx="487054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endParaRPr lang="nl-NL" dirty="0"/>
          </a:p>
        </p:txBody>
      </p:sp>
      <p:sp>
        <p:nvSpPr>
          <p:cNvPr id="11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970292" y="4641986"/>
            <a:ext cx="82979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CC1A7FFB-7E9A-E347-8F80-8E2C647B3625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99562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5" r:id="rId2"/>
    <p:sldLayoutId id="2147483826" r:id="rId3"/>
    <p:sldLayoutId id="2147483830" r:id="rId4"/>
    <p:sldLayoutId id="2147483831" r:id="rId5"/>
    <p:sldLayoutId id="2147483832" r:id="rId6"/>
  </p:sldLayoutIdLst>
  <p:txStyles>
    <p:titleStyle>
      <a:lvl1pPr algn="l" defTabSz="457200" rtl="0" eaLnBrk="1" latinLnBrk="0" hangingPunct="1">
        <a:spcBef>
          <a:spcPct val="0"/>
        </a:spcBef>
        <a:buNone/>
        <a:defRPr sz="3200" b="1" kern="1200" baseline="0">
          <a:solidFill>
            <a:srgbClr val="660066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Afbeelding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8680" y="-67008"/>
            <a:ext cx="2775320" cy="277532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2000" dirty="0" smtClean="0"/>
              <a:t>Embedded systemen</a:t>
            </a:r>
            <a:br>
              <a:rPr lang="nl-NL" sz="2000" dirty="0" smtClean="0"/>
            </a:br>
            <a:r>
              <a:rPr lang="nl-NL" sz="2000" dirty="0" smtClean="0"/>
              <a:t>Programmeren op de </a:t>
            </a:r>
            <a:r>
              <a:rPr lang="nl-NL" sz="2000" dirty="0" err="1" smtClean="0"/>
              <a:t>Arduino</a:t>
            </a:r>
            <a:r>
              <a:rPr lang="nl-NL" sz="2000" dirty="0" smtClean="0"/>
              <a:t/>
            </a:r>
            <a:br>
              <a:rPr lang="nl-NL" sz="2000" dirty="0" smtClean="0"/>
            </a:br>
            <a:r>
              <a:rPr lang="nl-NL" sz="2000" dirty="0" smtClean="0"/>
              <a:t>Les </a:t>
            </a:r>
            <a:r>
              <a:rPr lang="nl-NL" sz="2000" dirty="0" smtClean="0"/>
              <a:t>7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kleuren festijn</a:t>
            </a:r>
            <a:endParaRPr lang="nl-NL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25" t="50999" r="51875" b="14999"/>
          <a:stretch>
            <a:fillRect/>
          </a:stretch>
        </p:blipFill>
        <p:spPr bwMode="auto">
          <a:xfrm>
            <a:off x="0" y="-6994"/>
            <a:ext cx="1617785" cy="937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689126">
            <a:off x="389137" y="2815823"/>
            <a:ext cx="2457294" cy="1452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75575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Display en temperatuur</a:t>
            </a:r>
            <a:endParaRPr lang="nl-N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35001"/>
            <a:ext cx="9144000" cy="6079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14585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Kleuren opbouw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Hoe kun je kleuren samen stellen met de basis kleuren Rood, Groen en Blauw (RGB)?</a:t>
            </a:r>
          </a:p>
          <a:p>
            <a:pPr lvl="1"/>
            <a:r>
              <a:rPr lang="nl-NL" dirty="0" smtClean="0"/>
              <a:t>Zoek op internet</a:t>
            </a:r>
          </a:p>
          <a:p>
            <a:pPr lvl="1"/>
            <a:r>
              <a:rPr lang="nl-NL" dirty="0" smtClean="0"/>
              <a:t>Neem op in je verslag</a:t>
            </a:r>
            <a:endParaRPr lang="nl-NL" dirty="0"/>
          </a:p>
        </p:txBody>
      </p:sp>
      <p:pic>
        <p:nvPicPr>
          <p:cNvPr id="4" name="Picture 2" descr="C:\Documents and Settings\Lennart\Local Settings\Temporary Internet Files\Content.IE5\2718OQEB\MCj0433806000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6325" y="206375"/>
            <a:ext cx="1260475" cy="945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2483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D:\Peter\Team-013\Arduino serie VO\open_dag\ES_lessenserie_VO\LesMateriaal\Les7_lichtfestijn\les7_schema_schem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7719" y="1684260"/>
            <a:ext cx="3048000" cy="2632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D:\Peter\Team-013\Arduino serie VO\open_dag\ES_lessenserie_VO\LesMateriaal\Les7_lichtfestijn\les7_schema_bb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69" r="43891" b="11803"/>
          <a:stretch/>
        </p:blipFill>
        <p:spPr bwMode="auto">
          <a:xfrm>
            <a:off x="2822290" y="1151731"/>
            <a:ext cx="2902857" cy="3665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Bouw</a:t>
            </a:r>
            <a:endParaRPr lang="nl-NL" dirty="0"/>
          </a:p>
        </p:txBody>
      </p:sp>
      <p:pic>
        <p:nvPicPr>
          <p:cNvPr id="9" name="Picture 2" descr="C:\Documents and Settings\Lennart\Local Settings\Temporary Internet Files\Content.IE5\2718OQEB\MCj04338060000[1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6325" y="206375"/>
            <a:ext cx="1260475" cy="945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78543" y="1837493"/>
            <a:ext cx="3116184" cy="184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 descr="http://imall.iteadstudio.com/media/wysiwyg/Products/Discrete_LED/5mm_LED_RGB_-_Common_Anode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8741" y="3279303"/>
            <a:ext cx="1232239" cy="1641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4699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</a:t>
            </a:r>
            <a:r>
              <a:rPr lang="nl-NL" dirty="0"/>
              <a:t>software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Zie bijgevoegd </a:t>
            </a:r>
            <a:r>
              <a:rPr lang="nl-NL" dirty="0" err="1"/>
              <a:t>arduino</a:t>
            </a:r>
            <a:r>
              <a:rPr lang="nl-NL" dirty="0"/>
              <a:t> </a:t>
            </a:r>
            <a:r>
              <a:rPr lang="nl-NL" dirty="0" smtClean="0"/>
              <a:t>project Les7_lichtfestijn</a:t>
            </a:r>
          </a:p>
          <a:p>
            <a:r>
              <a:rPr lang="nl-NL" dirty="0" smtClean="0"/>
              <a:t>Maak de opdrachten die in de code staan</a:t>
            </a:r>
            <a:endParaRPr lang="nl-NL" dirty="0"/>
          </a:p>
          <a:p>
            <a:endParaRPr lang="nl-NL" dirty="0"/>
          </a:p>
        </p:txBody>
      </p:sp>
      <p:pic>
        <p:nvPicPr>
          <p:cNvPr id="10" name="Picture 2" descr="C:\Documents and Settings\Lennart\Local Settings\Temporary Internet Files\Content.IE5\2718OQEB\MCj04338060000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6325" y="206375"/>
            <a:ext cx="1260475" cy="945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21096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software, </a:t>
            </a:r>
            <a:r>
              <a:rPr lang="nl-NL" dirty="0" err="1" smtClean="0"/>
              <a:t>main</a:t>
            </a:r>
            <a:r>
              <a:rPr lang="nl-NL" dirty="0" smtClean="0"/>
              <a:t> loop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383547"/>
            <a:ext cx="4038600" cy="2894954"/>
          </a:xfrm>
        </p:spPr>
        <p:txBody>
          <a:bodyPr/>
          <a:lstStyle/>
          <a:p>
            <a:r>
              <a:rPr lang="nl-NL" dirty="0" smtClean="0"/>
              <a:t>Zie bijgevoegd </a:t>
            </a:r>
            <a:r>
              <a:rPr lang="nl-NL" dirty="0" err="1" smtClean="0"/>
              <a:t>arduino</a:t>
            </a:r>
            <a:r>
              <a:rPr lang="nl-NL" dirty="0" smtClean="0"/>
              <a:t> project</a:t>
            </a:r>
          </a:p>
          <a:p>
            <a:r>
              <a:rPr lang="nl-NL" dirty="0" smtClean="0"/>
              <a:t>Les7_lichtfestijn</a:t>
            </a:r>
            <a:endParaRPr lang="nl-NL" dirty="0"/>
          </a:p>
        </p:txBody>
      </p:sp>
      <p:pic>
        <p:nvPicPr>
          <p:cNvPr id="6" name="Picture 2" descr="C:\Documents and Settings\Lennart\Local Settings\Temporary Internet Files\Content.IE5\2718OQEB\MCj0433806000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6325" y="206375"/>
            <a:ext cx="1260475" cy="945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7231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kun je nog meer?</a:t>
            </a:r>
            <a:endParaRPr lang="nl-NL" dirty="0"/>
          </a:p>
        </p:txBody>
      </p:sp>
      <p:pic>
        <p:nvPicPr>
          <p:cNvPr id="5123" name="Picture 3" descr="C:\Users\871933\Downloads\brain-153040_128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5338" y="1063625"/>
            <a:ext cx="4300923" cy="3255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hoek 5"/>
          <p:cNvSpPr/>
          <p:nvPr/>
        </p:nvSpPr>
        <p:spPr>
          <a:xfrm>
            <a:off x="5230599" y="2184916"/>
            <a:ext cx="15711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/>
              <a:t>experimenteer</a:t>
            </a:r>
          </a:p>
        </p:txBody>
      </p:sp>
    </p:spTree>
    <p:extLst>
      <p:ext uri="{BB962C8B-B14F-4D97-AF65-F5344CB8AC3E}">
        <p14:creationId xmlns:p14="http://schemas.microsoft.com/office/powerpoint/2010/main" val="1905718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heb je geleerd?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Noteer voor jezelf wat je geleerd hebt deze week</a:t>
            </a:r>
          </a:p>
          <a:p>
            <a:r>
              <a:rPr lang="nl-NL" dirty="0" smtClean="0"/>
              <a:t>Neem dit op in je verslag</a:t>
            </a:r>
          </a:p>
        </p:txBody>
      </p:sp>
    </p:spTree>
    <p:extLst>
      <p:ext uri="{BB962C8B-B14F-4D97-AF65-F5344CB8AC3E}">
        <p14:creationId xmlns:p14="http://schemas.microsoft.com/office/powerpoint/2010/main" val="898049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Volgende les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endParaRPr lang="nl-NL" dirty="0"/>
          </a:p>
          <a:p>
            <a:endParaRPr lang="nl-NL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05" t="22866" r="29762"/>
          <a:stretch/>
        </p:blipFill>
        <p:spPr bwMode="auto">
          <a:xfrm>
            <a:off x="3510217" y="391885"/>
            <a:ext cx="1889097" cy="4481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1460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angepast ontwer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2830</TotalTime>
  <Words>127</Words>
  <Application>Microsoft Office PowerPoint</Application>
  <PresentationFormat>Diavoorstelling (16:9)</PresentationFormat>
  <Paragraphs>30</Paragraphs>
  <Slides>9</Slides>
  <Notes>4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0" baseType="lpstr">
      <vt:lpstr>Aangepast ontwerp</vt:lpstr>
      <vt:lpstr>Embedded systemen Programmeren op de Arduino Les 7 kleuren festijn</vt:lpstr>
      <vt:lpstr>Display en temperatuur</vt:lpstr>
      <vt:lpstr>Kleuren opbouw</vt:lpstr>
      <vt:lpstr>Bouw</vt:lpstr>
      <vt:lpstr>De software </vt:lpstr>
      <vt:lpstr>De software, main loop</vt:lpstr>
      <vt:lpstr>Wat kun je nog meer?</vt:lpstr>
      <vt:lpstr>Wat heb je geleerd?</vt:lpstr>
      <vt:lpstr>Volgende les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Vincent van Brink</dc:creator>
  <cp:lastModifiedBy>Dingemans,Peter P.T.M.</cp:lastModifiedBy>
  <cp:revision>109</cp:revision>
  <cp:lastPrinted>2014-08-19T14:33:34Z</cp:lastPrinted>
  <dcterms:created xsi:type="dcterms:W3CDTF">2014-08-06T13:54:14Z</dcterms:created>
  <dcterms:modified xsi:type="dcterms:W3CDTF">2015-04-09T07:44:40Z</dcterms:modified>
</cp:coreProperties>
</file>