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1" r:id="rId1"/>
  </p:sldMasterIdLst>
  <p:notesMasterIdLst>
    <p:notesMasterId r:id="rId10"/>
  </p:notesMasterIdLst>
  <p:handoutMasterIdLst>
    <p:handoutMasterId r:id="rId11"/>
  </p:handoutMasterIdLst>
  <p:sldIdLst>
    <p:sldId id="290" r:id="rId2"/>
    <p:sldId id="293" r:id="rId3"/>
    <p:sldId id="340" r:id="rId4"/>
    <p:sldId id="339" r:id="rId5"/>
    <p:sldId id="338" r:id="rId6"/>
    <p:sldId id="306" r:id="rId7"/>
    <p:sldId id="307" r:id="rId8"/>
    <p:sldId id="316" r:id="rId9"/>
  </p:sldIdLst>
  <p:sldSz cx="9144000" cy="5143500" type="screen16x9"/>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80BFA01C-CD74-7845-B021-672224978863}">
          <p14:sldIdLst>
            <p14:sldId id="290"/>
            <p14:sldId id="293"/>
            <p14:sldId id="340"/>
            <p14:sldId id="339"/>
            <p14:sldId id="338"/>
            <p14:sldId id="306"/>
            <p14:sldId id="307"/>
            <p14:sldId id="31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7" autoAdjust="0"/>
    <p:restoredTop sz="74884" autoAdjust="0"/>
  </p:normalViewPr>
  <p:slideViewPr>
    <p:cSldViewPr snapToGrid="0" snapToObjects="1">
      <p:cViewPr>
        <p:scale>
          <a:sx n="100" d="100"/>
          <a:sy n="100" d="100"/>
        </p:scale>
        <p:origin x="-1320" y="39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45046B-E3A6-4E43-9D24-8C38ABDF8202}" type="datetimeFigureOut">
              <a:t>16-3-2015</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D2CFB6-CBE2-1D40-B0FD-77D0D9479B87}" type="slidenum">
              <a:t>‹nr.›</a:t>
            </a:fld>
            <a:endParaRPr lang="nl-NL"/>
          </a:p>
        </p:txBody>
      </p:sp>
    </p:spTree>
    <p:extLst>
      <p:ext uri="{BB962C8B-B14F-4D97-AF65-F5344CB8AC3E}">
        <p14:creationId xmlns:p14="http://schemas.microsoft.com/office/powerpoint/2010/main" val="248425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4ADC84-AF29-44E6-A868-B7680CFFA552}" type="datetimeFigureOut">
              <a:rPr lang="nl-NL" smtClean="0"/>
              <a:t>16-3-2015</a:t>
            </a:fld>
            <a:endParaRPr 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3B7012-42CE-46D9-A1C0-23890A910C94}" type="slidenum">
              <a:rPr lang="nl-NL" smtClean="0"/>
              <a:t>‹nr.›</a:t>
            </a:fld>
            <a:endParaRPr lang="nl-NL"/>
          </a:p>
        </p:txBody>
      </p:sp>
    </p:spTree>
    <p:extLst>
      <p:ext uri="{BB962C8B-B14F-4D97-AF65-F5344CB8AC3E}">
        <p14:creationId xmlns:p14="http://schemas.microsoft.com/office/powerpoint/2010/main" val="455981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Opdracht</a:t>
            </a:r>
          </a:p>
          <a:p>
            <a:r>
              <a:rPr lang="nl-NL" dirty="0" smtClean="0"/>
              <a:t>Installeer</a:t>
            </a:r>
            <a:r>
              <a:rPr lang="nl-NL" baseline="0" dirty="0" smtClean="0"/>
              <a:t> de </a:t>
            </a:r>
            <a:r>
              <a:rPr lang="nl-NL" baseline="0" dirty="0" err="1" smtClean="0"/>
              <a:t>Arduino</a:t>
            </a:r>
            <a:r>
              <a:rPr lang="nl-NL" baseline="0" dirty="0" smtClean="0"/>
              <a:t> omgeving op de PC/laptop (indien nog niet gedaan)</a:t>
            </a:r>
          </a:p>
          <a:p>
            <a:r>
              <a:rPr lang="nl-NL" baseline="0" dirty="0" smtClean="0"/>
              <a:t>Sluit de </a:t>
            </a:r>
            <a:r>
              <a:rPr lang="nl-NL" baseline="0" dirty="0" err="1" smtClean="0"/>
              <a:t>Arduino</a:t>
            </a:r>
            <a:r>
              <a:rPr lang="nl-NL" baseline="0" dirty="0" smtClean="0"/>
              <a:t> aan en installeer de blink applicatie.</a:t>
            </a:r>
          </a:p>
          <a:p>
            <a:endParaRPr lang="nl-NL" dirty="0"/>
          </a:p>
        </p:txBody>
      </p:sp>
      <p:sp>
        <p:nvSpPr>
          <p:cNvPr id="4" name="Tijdelijke aanduiding voor dianummer 3"/>
          <p:cNvSpPr>
            <a:spLocks noGrp="1"/>
          </p:cNvSpPr>
          <p:nvPr>
            <p:ph type="sldNum" sz="quarter" idx="10"/>
          </p:nvPr>
        </p:nvSpPr>
        <p:spPr/>
        <p:txBody>
          <a:bodyPr/>
          <a:lstStyle/>
          <a:p>
            <a:fld id="{C03B7012-42CE-46D9-A1C0-23890A910C94}" type="slidenum">
              <a:rPr lang="nl-NL" smtClean="0"/>
              <a:t>5</a:t>
            </a:fld>
            <a:endParaRPr lang="nl-NL"/>
          </a:p>
        </p:txBody>
      </p:sp>
    </p:spTree>
    <p:extLst>
      <p:ext uri="{BB962C8B-B14F-4D97-AF65-F5344CB8AC3E}">
        <p14:creationId xmlns:p14="http://schemas.microsoft.com/office/powerpoint/2010/main" val="3978312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smtClean="0"/>
              <a:t>Naast de compoort moet je ook vertellen welk type processor je arduino gebruikt. In ons geval maken we meestal gebruik van zogenaamde arduino duemillanove of arduino Uno bordjes. De Uno kent slechts 1 type processor en staat spreciaal in het lijstje. De duemillanove gebruikt twee verschillende processoren de 328 en de 168. Welke je hebt kun je op de package van het processor IC zien (let wel: het zijn kleine lettertjes, dus je moet goed kijken)</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065C6A67-339A-4EE8-9B0E-48CEE87C0C9B}" type="slidenum">
              <a:rPr lang="en-US" altLang="nl-NL">
                <a:latin typeface="Arial" pitchFamily="34" charset="0"/>
              </a:rPr>
              <a:pPr>
                <a:spcBef>
                  <a:spcPct val="0"/>
                </a:spcBef>
              </a:pPr>
              <a:t>6</a:t>
            </a:fld>
            <a:endParaRPr lang="en-US" altLang="nl-NL">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nl-NL" smtClean="0"/>
              <a:t>Om er zeker van te zijn dat onze hardware goed werkt, runnen we allereerst een testprogramma. In de programmeerwereld is dat vaak een programma dat heet ‘hello world’ dat deze tekst naar het beeldscherm schrijft. Echter, bij hardware is er vaak geen beeldscherm aanwezig. In dit geval ook niet. We gebruiken als alternatief de testled op het arduino bord. Deze led laten we knipperen. Als dat inderdaad lukt, heb je al een hoop aangetoond:</a:t>
            </a:r>
          </a:p>
          <a:p>
            <a:pPr>
              <a:buFontTx/>
              <a:buChar char="•"/>
            </a:pPr>
            <a:r>
              <a:rPr lang="en-US" altLang="nl-NL" smtClean="0"/>
              <a:t>Je ontwikkelomgeving is in orde</a:t>
            </a:r>
          </a:p>
          <a:p>
            <a:pPr>
              <a:buFontTx/>
              <a:buChar char="•"/>
            </a:pPr>
            <a:r>
              <a:rPr lang="en-US" altLang="nl-NL" smtClean="0"/>
              <a:t>Je kunt succesvol een bestand ‘vertalen’ naar een formaat dat de arduino processor begrijpt</a:t>
            </a:r>
          </a:p>
          <a:p>
            <a:pPr>
              <a:buFontTx/>
              <a:buChar char="•"/>
            </a:pPr>
            <a:r>
              <a:rPr lang="en-US" altLang="nl-NL" smtClean="0"/>
              <a:t>Je kunt het bestand succesvol oversturen</a:t>
            </a:r>
          </a:p>
          <a:p>
            <a:pPr>
              <a:buFontTx/>
              <a:buChar char="•"/>
            </a:pPr>
            <a:r>
              <a:rPr lang="en-US" altLang="nl-NL" smtClean="0"/>
              <a:t>Je arduino is in staat het programma uit te voeren en de hardware werkt (in ieder geval voor een deel) naar behoren.</a:t>
            </a:r>
          </a:p>
          <a:p>
            <a:r>
              <a:rPr lang="en-US" altLang="nl-NL" smtClean="0"/>
              <a:t/>
            </a:r>
            <a:br>
              <a:rPr lang="en-US" altLang="nl-NL" smtClean="0"/>
            </a:br>
            <a:r>
              <a:rPr lang="en-US" altLang="nl-NL" smtClean="0"/>
              <a:t>Het gebruik van dit soort kleine teststapjes is in de software ontwikkeling (maar zeker in de  ICT &amp; Technology) heel gebruikelijk.</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6230409C-234F-4DD3-90B5-49AD36A6F068}" type="slidenum">
              <a:rPr lang="nl-NL" altLang="nl-NL">
                <a:latin typeface="Arial" pitchFamily="34" charset="0"/>
              </a:rPr>
              <a:pPr>
                <a:spcBef>
                  <a:spcPct val="0"/>
                </a:spcBef>
              </a:pPr>
              <a:t>7</a:t>
            </a:fld>
            <a:endParaRPr lang="nl-NL" altLang="nl-NL">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sz="2800"/>
            </a:lvl1pPr>
          </a:lstStyle>
          <a:p>
            <a:r>
              <a:rPr lang="nl-NL" dirty="0" smtClean="0"/>
              <a:t>Titel </a:t>
            </a:r>
            <a:r>
              <a:rPr lang="nl-NL" dirty="0" err="1" smtClean="0"/>
              <a:t>volgblad</a:t>
            </a:r>
            <a:r>
              <a:rPr lang="nl-NL" dirty="0" smtClean="0"/>
              <a:t> </a:t>
            </a:r>
            <a:r>
              <a:rPr lang="nl-NL" dirty="0" err="1" smtClean="0"/>
              <a:t>Arial</a:t>
            </a:r>
            <a:r>
              <a:rPr lang="nl-NL" dirty="0" smtClean="0"/>
              <a:t> 28pt</a:t>
            </a:r>
            <a:endParaRPr lang="nl-NL" dirty="0"/>
          </a:p>
        </p:txBody>
      </p:sp>
      <p:sp>
        <p:nvSpPr>
          <p:cNvPr id="3" name="Tijdelijke aanduiding voor inhoud 2"/>
          <p:cNvSpPr>
            <a:spLocks noGrp="1"/>
          </p:cNvSpPr>
          <p:nvPr>
            <p:ph idx="1" hasCustomPrompt="1"/>
          </p:nvPr>
        </p:nvSpPr>
        <p:spPr/>
        <p:txBody>
          <a:bodyPr/>
          <a:lstStyle>
            <a:lvl1pPr>
              <a:defRPr sz="2400">
                <a:latin typeface="Arial"/>
                <a:cs typeface="Arial"/>
              </a:defRPr>
            </a:lvl1pPr>
            <a:lvl2pPr>
              <a:defRPr sz="2000"/>
            </a:lvl2pPr>
          </a:lstStyle>
          <a:p>
            <a:pPr lvl="0"/>
            <a:r>
              <a:rPr lang="nl-NL" dirty="0" smtClean="0"/>
              <a:t>Klik om de tekststijl van het sjabloon te bewerken</a:t>
            </a:r>
          </a:p>
          <a:p>
            <a:pPr lvl="1"/>
            <a:r>
              <a:rPr lang="nl-NL" dirty="0" smtClean="0"/>
              <a:t>Tweede niveau</a:t>
            </a:r>
          </a:p>
        </p:txBody>
      </p:sp>
      <p:sp>
        <p:nvSpPr>
          <p:cNvPr id="7" name="Tijdelijke aanduiding voor voettekst 4"/>
          <p:cNvSpPr>
            <a:spLocks noGrp="1"/>
          </p:cNvSpPr>
          <p:nvPr>
            <p:ph type="ftr" sz="quarter" idx="11"/>
          </p:nvPr>
        </p:nvSpPr>
        <p:spPr>
          <a:xfrm>
            <a:off x="1912139" y="4630341"/>
            <a:ext cx="4870548" cy="273844"/>
          </a:xfrm>
          <a:prstGeom prst="rect">
            <a:avLst/>
          </a:prstGeom>
        </p:spPr>
        <p:txBody>
          <a:bodyPr/>
          <a:lstStyle/>
          <a:p>
            <a:endParaRPr lang="nl-NL" dirty="0"/>
          </a:p>
        </p:txBody>
      </p:sp>
      <p:sp>
        <p:nvSpPr>
          <p:cNvPr id="8" name="Tijdelijke aanduiding voor dianummer 5"/>
          <p:cNvSpPr>
            <a:spLocks noGrp="1"/>
          </p:cNvSpPr>
          <p:nvPr>
            <p:ph type="sldNum" sz="quarter" idx="12"/>
          </p:nvPr>
        </p:nvSpPr>
        <p:spPr>
          <a:xfrm>
            <a:off x="6970292" y="4641986"/>
            <a:ext cx="829797" cy="273844"/>
          </a:xfrm>
          <a:prstGeom prst="rect">
            <a:avLst/>
          </a:prstGeom>
        </p:spPr>
        <p:txBody>
          <a:bodyPr/>
          <a:lstStyle/>
          <a:p>
            <a:fld id="{CC1A7FFB-7E9A-E347-8F80-8E2C647B3625}" type="slidenum">
              <a:rPr lang="nl-NL"/>
              <a:t>‹nr.›</a:t>
            </a:fld>
            <a:endParaRPr lang="nl-NL"/>
          </a:p>
        </p:txBody>
      </p:sp>
    </p:spTree>
    <p:extLst>
      <p:ext uri="{BB962C8B-B14F-4D97-AF65-F5344CB8AC3E}">
        <p14:creationId xmlns:p14="http://schemas.microsoft.com/office/powerpoint/2010/main" val="4130621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normAutofit/>
          </a:bodyPr>
          <a:lstStyle>
            <a:lvl1pPr>
              <a:defRPr sz="2800"/>
            </a:lvl1pPr>
          </a:lstStyle>
          <a:p>
            <a:r>
              <a:rPr lang="nl-NL" dirty="0" smtClean="0"/>
              <a:t>Titel </a:t>
            </a:r>
            <a:r>
              <a:rPr lang="nl-NL" dirty="0" err="1" smtClean="0"/>
              <a:t>volgblad</a:t>
            </a:r>
            <a:r>
              <a:rPr lang="nl-NL" dirty="0" smtClean="0"/>
              <a:t> </a:t>
            </a:r>
            <a:r>
              <a:rPr lang="nl-NL" dirty="0" err="1" smtClean="0"/>
              <a:t>Arial</a:t>
            </a:r>
            <a:r>
              <a:rPr lang="nl-NL" dirty="0" smtClean="0"/>
              <a:t> 28pt</a:t>
            </a:r>
            <a:endParaRPr lang="nl-NL" dirty="0"/>
          </a:p>
        </p:txBody>
      </p:sp>
      <p:sp>
        <p:nvSpPr>
          <p:cNvPr id="3" name="Tijdelijke aanduiding voor inhoud 2"/>
          <p:cNvSpPr>
            <a:spLocks noGrp="1"/>
          </p:cNvSpPr>
          <p:nvPr>
            <p:ph sz="half" idx="1"/>
          </p:nvPr>
        </p:nvSpPr>
        <p:spPr>
          <a:xfrm>
            <a:off x="457200" y="1200151"/>
            <a:ext cx="4038600" cy="2894954"/>
          </a:xfrm>
        </p:spPr>
        <p:txBody>
          <a:bodyPr>
            <a:normAutofit/>
          </a:bodyPr>
          <a:lstStyle>
            <a:lvl1pPr>
              <a:defRPr sz="2000">
                <a:latin typeface="Arial"/>
                <a:cs typeface="Arial"/>
              </a:defRPr>
            </a:lvl1pPr>
            <a:lvl2pPr>
              <a:defRPr sz="1800">
                <a:latin typeface="Arial"/>
                <a:cs typeface="Aria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tekststijl van het model te bewerken</a:t>
            </a:r>
          </a:p>
          <a:p>
            <a:pPr lvl="1"/>
            <a:r>
              <a:rPr lang="nl-NL" dirty="0" smtClean="0"/>
              <a:t>Tweede niveau</a:t>
            </a:r>
          </a:p>
        </p:txBody>
      </p:sp>
      <p:sp>
        <p:nvSpPr>
          <p:cNvPr id="4" name="Tijdelijke aanduiding voor inhoud 3"/>
          <p:cNvSpPr>
            <a:spLocks noGrp="1"/>
          </p:cNvSpPr>
          <p:nvPr>
            <p:ph sz="half" idx="2"/>
          </p:nvPr>
        </p:nvSpPr>
        <p:spPr>
          <a:xfrm>
            <a:off x="4648200" y="1200150"/>
            <a:ext cx="4038600" cy="2894955"/>
          </a:xfrm>
        </p:spPr>
        <p:txBody>
          <a:bodyPr>
            <a:normAutofit/>
          </a:bodyPr>
          <a:lstStyle>
            <a:lvl1pPr>
              <a:defRPr sz="2000">
                <a:latin typeface="Arial"/>
                <a:cs typeface="Arial"/>
              </a:defRPr>
            </a:lvl1pPr>
            <a:lvl2pPr>
              <a:defRPr sz="1800">
                <a:latin typeface="Arial"/>
                <a:cs typeface="Aria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tekststijl van het model te bewerken</a:t>
            </a:r>
          </a:p>
          <a:p>
            <a:pPr lvl="1"/>
            <a:r>
              <a:rPr lang="nl-NL" dirty="0" smtClean="0"/>
              <a:t>Tweede niveau</a:t>
            </a:r>
          </a:p>
        </p:txBody>
      </p:sp>
      <p:sp>
        <p:nvSpPr>
          <p:cNvPr id="8" name="Tijdelijke aanduiding voor voettekst 4"/>
          <p:cNvSpPr>
            <a:spLocks noGrp="1"/>
          </p:cNvSpPr>
          <p:nvPr>
            <p:ph type="ftr" sz="quarter" idx="11"/>
          </p:nvPr>
        </p:nvSpPr>
        <p:spPr>
          <a:xfrm>
            <a:off x="1912139" y="4630341"/>
            <a:ext cx="4870548" cy="273844"/>
          </a:xfrm>
          <a:prstGeom prst="rect">
            <a:avLst/>
          </a:prstGeom>
        </p:spPr>
        <p:txBody>
          <a:bodyPr/>
          <a:lstStyle/>
          <a:p>
            <a:endParaRPr lang="nl-NL" dirty="0"/>
          </a:p>
        </p:txBody>
      </p:sp>
      <p:sp>
        <p:nvSpPr>
          <p:cNvPr id="9" name="Tijdelijke aanduiding voor dianummer 5"/>
          <p:cNvSpPr>
            <a:spLocks noGrp="1"/>
          </p:cNvSpPr>
          <p:nvPr>
            <p:ph type="sldNum" sz="quarter" idx="12"/>
          </p:nvPr>
        </p:nvSpPr>
        <p:spPr>
          <a:xfrm>
            <a:off x="6970292" y="4641986"/>
            <a:ext cx="829797" cy="273844"/>
          </a:xfrm>
          <a:prstGeom prst="rect">
            <a:avLst/>
          </a:prstGeom>
        </p:spPr>
        <p:txBody>
          <a:bodyPr/>
          <a:lstStyle/>
          <a:p>
            <a:fld id="{CC1A7FFB-7E9A-E347-8F80-8E2C647B3625}" type="slidenum">
              <a:rPr lang="nl-NL"/>
              <a:t>‹nr.›</a:t>
            </a:fld>
            <a:endParaRPr lang="nl-NL"/>
          </a:p>
        </p:txBody>
      </p:sp>
    </p:spTree>
    <p:extLst>
      <p:ext uri="{BB962C8B-B14F-4D97-AF65-F5344CB8AC3E}">
        <p14:creationId xmlns:p14="http://schemas.microsoft.com/office/powerpoint/2010/main" val="2980278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normAutofit/>
          </a:bodyPr>
          <a:lstStyle>
            <a:lvl1pPr>
              <a:defRPr sz="2800"/>
            </a:lvl1pPr>
          </a:lstStyle>
          <a:p>
            <a:r>
              <a:rPr lang="nl-NL" dirty="0" smtClean="0"/>
              <a:t>Titel </a:t>
            </a:r>
            <a:r>
              <a:rPr lang="nl-NL" dirty="0" err="1" smtClean="0"/>
              <a:t>volgblad</a:t>
            </a:r>
            <a:r>
              <a:rPr lang="nl-NL" dirty="0" smtClean="0"/>
              <a:t> </a:t>
            </a:r>
            <a:r>
              <a:rPr lang="nl-NL" dirty="0" err="1" smtClean="0"/>
              <a:t>Arial</a:t>
            </a:r>
            <a:r>
              <a:rPr lang="nl-NL" dirty="0" smtClean="0"/>
              <a:t> 28pt</a:t>
            </a:r>
            <a:endParaRPr lang="nl-NL" dirty="0"/>
          </a:p>
        </p:txBody>
      </p:sp>
      <p:sp>
        <p:nvSpPr>
          <p:cNvPr id="4" name="Tijdelijke aanduiding voor inhoud 3"/>
          <p:cNvSpPr>
            <a:spLocks noGrp="1"/>
          </p:cNvSpPr>
          <p:nvPr>
            <p:ph sz="half" idx="2"/>
          </p:nvPr>
        </p:nvSpPr>
        <p:spPr>
          <a:xfrm>
            <a:off x="457200" y="1285598"/>
            <a:ext cx="4040188" cy="2962275"/>
          </a:xfrm>
        </p:spPr>
        <p:txBody>
          <a:bodyPr>
            <a:normAutofit/>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dirty="0" smtClean="0"/>
              <a:t>Klik om de tekststijl van het model te bewerken</a:t>
            </a:r>
          </a:p>
        </p:txBody>
      </p:sp>
      <p:sp>
        <p:nvSpPr>
          <p:cNvPr id="6" name="Tijdelijke aanduiding voor inhoud 5"/>
          <p:cNvSpPr>
            <a:spLocks noGrp="1"/>
          </p:cNvSpPr>
          <p:nvPr>
            <p:ph sz="quarter" idx="4"/>
          </p:nvPr>
        </p:nvSpPr>
        <p:spPr>
          <a:xfrm>
            <a:off x="4645025" y="1285598"/>
            <a:ext cx="4041775" cy="2962275"/>
          </a:xfrm>
        </p:spPr>
        <p:txBody>
          <a:bodyPr>
            <a:normAutofit/>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dirty="0" smtClean="0"/>
              <a:t>Klik om de tekststijl van het model te bewerken</a:t>
            </a:r>
          </a:p>
        </p:txBody>
      </p:sp>
      <p:sp>
        <p:nvSpPr>
          <p:cNvPr id="7" name="Tijdelijke aanduiding voor datum 6"/>
          <p:cNvSpPr>
            <a:spLocks noGrp="1"/>
          </p:cNvSpPr>
          <p:nvPr>
            <p:ph type="dt" sz="half" idx="10"/>
          </p:nvPr>
        </p:nvSpPr>
        <p:spPr>
          <a:xfrm>
            <a:off x="457200" y="4767263"/>
            <a:ext cx="2133600" cy="274637"/>
          </a:xfrm>
          <a:prstGeom prst="rect">
            <a:avLst/>
          </a:prstGeom>
        </p:spPr>
        <p:txBody>
          <a:bodyPr/>
          <a:lstStyle/>
          <a:p>
            <a:fld id="{4ED2B493-C1EE-714C-B8A9-F38F4D8CE6E7}" type="datetimeFigureOut">
              <a:rPr lang="nl-NL" smtClean="0"/>
              <a:t>16-3-2015</a:t>
            </a:fld>
            <a:endParaRPr lang="nl-NL" dirty="0"/>
          </a:p>
        </p:txBody>
      </p:sp>
      <p:sp>
        <p:nvSpPr>
          <p:cNvPr id="8" name="Tijdelijke aanduiding voor voettekst 7"/>
          <p:cNvSpPr>
            <a:spLocks noGrp="1"/>
          </p:cNvSpPr>
          <p:nvPr>
            <p:ph type="ftr" sz="quarter" idx="11"/>
          </p:nvPr>
        </p:nvSpPr>
        <p:spPr>
          <a:xfrm>
            <a:off x="1738642" y="4767263"/>
            <a:ext cx="4281158" cy="274637"/>
          </a:xfrm>
          <a:prstGeom prst="rect">
            <a:avLst/>
          </a:prstGeom>
        </p:spPr>
        <p:txBody>
          <a:bodyPr/>
          <a:lstStyle/>
          <a:p>
            <a:endParaRPr lang="nl-NL"/>
          </a:p>
        </p:txBody>
      </p:sp>
      <p:sp>
        <p:nvSpPr>
          <p:cNvPr id="9" name="Tijdelijke aanduiding voor dianummer 8"/>
          <p:cNvSpPr>
            <a:spLocks noGrp="1"/>
          </p:cNvSpPr>
          <p:nvPr>
            <p:ph type="sldNum" sz="quarter" idx="12"/>
          </p:nvPr>
        </p:nvSpPr>
        <p:spPr>
          <a:xfrm>
            <a:off x="6553200" y="4767263"/>
            <a:ext cx="1610267" cy="274637"/>
          </a:xfrm>
          <a:prstGeom prst="rect">
            <a:avLst/>
          </a:prstGeom>
        </p:spPr>
        <p:txBody>
          <a:bodyPr/>
          <a:lstStyle/>
          <a:p>
            <a:fld id="{F3BC6476-EA18-C04A-BD06-B622CA55CE7C}" type="slidenum">
              <a:rPr lang="nl-NL" smtClean="0"/>
              <a:t>‹nr.›</a:t>
            </a:fld>
            <a:endParaRPr lang="nl-NL"/>
          </a:p>
        </p:txBody>
      </p:sp>
    </p:spTree>
    <p:extLst>
      <p:ext uri="{BB962C8B-B14F-4D97-AF65-F5344CB8AC3E}">
        <p14:creationId xmlns:p14="http://schemas.microsoft.com/office/powerpoint/2010/main" val="3578157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3600450"/>
            <a:ext cx="5486400" cy="425450"/>
          </a:xfrm>
        </p:spPr>
        <p:txBody>
          <a:bodyPr anchor="b">
            <a:noAutofit/>
          </a:bodyPr>
          <a:lstStyle>
            <a:lvl1pPr algn="l">
              <a:defRPr sz="2000" b="1"/>
            </a:lvl1pPr>
          </a:lstStyle>
          <a:p>
            <a:r>
              <a:rPr lang="nl-NL" dirty="0" smtClean="0"/>
              <a:t>Titelstijl van model bewerken</a:t>
            </a:r>
            <a:endParaRPr lang="nl-NL" dirty="0"/>
          </a:p>
        </p:txBody>
      </p:sp>
      <p:sp>
        <p:nvSpPr>
          <p:cNvPr id="3" name="Tijdelijke aanduiding voor afbeelding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om de tekststijl van het model te bewerken</a:t>
            </a:r>
          </a:p>
        </p:txBody>
      </p:sp>
    </p:spTree>
    <p:extLst>
      <p:ext uri="{BB962C8B-B14F-4D97-AF65-F5344CB8AC3E}">
        <p14:creationId xmlns:p14="http://schemas.microsoft.com/office/powerpoint/2010/main" val="3220939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elblad_NL">
    <p:spTree>
      <p:nvGrpSpPr>
        <p:cNvPr id="1" name=""/>
        <p:cNvGrpSpPr/>
        <p:nvPr/>
      </p:nvGrpSpPr>
      <p:grpSpPr>
        <a:xfrm>
          <a:off x="0" y="0"/>
          <a:ext cx="0" cy="0"/>
          <a:chOff x="0" y="0"/>
          <a:chExt cx="0" cy="0"/>
        </a:xfrm>
      </p:grpSpPr>
      <p:pic>
        <p:nvPicPr>
          <p:cNvPr id="3" name="Afbeelding 2" descr="sheet breedbeeld PPT-7.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1291" cy="5143500"/>
          </a:xfrm>
          <a:prstGeom prst="rect">
            <a:avLst/>
          </a:prstGeom>
        </p:spPr>
      </p:pic>
      <p:sp>
        <p:nvSpPr>
          <p:cNvPr id="9" name="Tijdelijke aanduiding voor voettekst 5"/>
          <p:cNvSpPr>
            <a:spLocks noGrp="1"/>
          </p:cNvSpPr>
          <p:nvPr>
            <p:ph type="ftr" sz="quarter" idx="11"/>
          </p:nvPr>
        </p:nvSpPr>
        <p:spPr>
          <a:xfrm>
            <a:off x="2645832" y="4630341"/>
            <a:ext cx="4136854" cy="273844"/>
          </a:xfrm>
          <a:prstGeom prst="rect">
            <a:avLst/>
          </a:prstGeom>
        </p:spPr>
        <p:txBody>
          <a:bodyPr/>
          <a:lstStyle>
            <a:lvl1pPr>
              <a:defRPr>
                <a:solidFill>
                  <a:srgbClr val="FFFFFF"/>
                </a:solidFill>
              </a:defRPr>
            </a:lvl1pPr>
          </a:lstStyle>
          <a:p>
            <a:endParaRPr lang="nl-NL"/>
          </a:p>
        </p:txBody>
      </p:sp>
      <p:sp>
        <p:nvSpPr>
          <p:cNvPr id="10" name="Tijdelijke aanduiding voor dianummer 6"/>
          <p:cNvSpPr>
            <a:spLocks noGrp="1"/>
          </p:cNvSpPr>
          <p:nvPr>
            <p:ph type="sldNum" sz="quarter" idx="12"/>
          </p:nvPr>
        </p:nvSpPr>
        <p:spPr>
          <a:xfrm>
            <a:off x="6970292" y="4641986"/>
            <a:ext cx="829797" cy="273844"/>
          </a:xfrm>
          <a:prstGeom prst="rect">
            <a:avLst/>
          </a:prstGeom>
        </p:spPr>
        <p:txBody>
          <a:bodyPr/>
          <a:lstStyle>
            <a:lvl1pPr>
              <a:defRPr>
                <a:solidFill>
                  <a:srgbClr val="FFFFFF"/>
                </a:solidFill>
              </a:defRPr>
            </a:lvl1pPr>
          </a:lstStyle>
          <a:p>
            <a:fld id="{CC1A7FFB-7E9A-E347-8F80-8E2C647B3625}" type="slidenum">
              <a:rPr lang="nl-NL"/>
              <a:pPr/>
              <a:t>‹nr.›</a:t>
            </a:fld>
            <a:endParaRPr lang="nl-NL"/>
          </a:p>
        </p:txBody>
      </p:sp>
      <p:sp>
        <p:nvSpPr>
          <p:cNvPr id="11" name="Titel 1"/>
          <p:cNvSpPr>
            <a:spLocks noGrp="1"/>
          </p:cNvSpPr>
          <p:nvPr>
            <p:ph type="title" hasCustomPrompt="1"/>
          </p:nvPr>
        </p:nvSpPr>
        <p:spPr>
          <a:xfrm>
            <a:off x="2645832" y="1065389"/>
            <a:ext cx="6108523" cy="2476500"/>
          </a:xfrm>
        </p:spPr>
        <p:txBody>
          <a:bodyPr anchor="t"/>
          <a:lstStyle>
            <a:lvl1pPr>
              <a:defRPr sz="3200" baseline="0">
                <a:solidFill>
                  <a:srgbClr val="FFFFFF"/>
                </a:solidFill>
              </a:defRPr>
            </a:lvl1pPr>
          </a:lstStyle>
          <a:p>
            <a:r>
              <a:rPr lang="nl-NL" dirty="0"/>
              <a:t>Titel van presentatie bewerken</a:t>
            </a:r>
          </a:p>
        </p:txBody>
      </p:sp>
    </p:spTree>
    <p:extLst>
      <p:ext uri="{BB962C8B-B14F-4D97-AF65-F5344CB8AC3E}">
        <p14:creationId xmlns:p14="http://schemas.microsoft.com/office/powerpoint/2010/main" val="34804793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1_Twee objecten">
    <p:spTree>
      <p:nvGrpSpPr>
        <p:cNvPr id="1" name=""/>
        <p:cNvGrpSpPr/>
        <p:nvPr/>
      </p:nvGrpSpPr>
      <p:grpSpPr>
        <a:xfrm>
          <a:off x="0" y="0"/>
          <a:ext cx="0" cy="0"/>
          <a:chOff x="0" y="0"/>
          <a:chExt cx="0" cy="0"/>
        </a:xfrm>
      </p:grpSpPr>
      <p:pic>
        <p:nvPicPr>
          <p:cNvPr id="7" name="Afbeelding 6" descr="sheet breedbeeld PPT-7.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1291" cy="5143500"/>
          </a:xfrm>
          <a:prstGeom prst="rect">
            <a:avLst/>
          </a:prstGeom>
        </p:spPr>
      </p:pic>
      <p:sp>
        <p:nvSpPr>
          <p:cNvPr id="2" name="Titel 1"/>
          <p:cNvSpPr>
            <a:spLocks noGrp="1"/>
          </p:cNvSpPr>
          <p:nvPr>
            <p:ph type="title" hasCustomPrompt="1"/>
          </p:nvPr>
        </p:nvSpPr>
        <p:spPr>
          <a:xfrm>
            <a:off x="2524362" y="206375"/>
            <a:ext cx="6162437" cy="857250"/>
          </a:xfrm>
        </p:spPr>
        <p:txBody>
          <a:bodyPr>
            <a:normAutofit/>
          </a:bodyPr>
          <a:lstStyle>
            <a:lvl1pPr>
              <a:defRPr sz="2800">
                <a:solidFill>
                  <a:schemeClr val="bg1"/>
                </a:solidFill>
              </a:defRPr>
            </a:lvl1pPr>
          </a:lstStyle>
          <a:p>
            <a:r>
              <a:rPr lang="nl-NL" dirty="0" smtClean="0"/>
              <a:t>Titel </a:t>
            </a:r>
            <a:r>
              <a:rPr lang="nl-NL" dirty="0" err="1" smtClean="0"/>
              <a:t>volgblad</a:t>
            </a:r>
            <a:r>
              <a:rPr lang="nl-NL" dirty="0" smtClean="0"/>
              <a:t> </a:t>
            </a:r>
            <a:r>
              <a:rPr lang="nl-NL" dirty="0" err="1" smtClean="0"/>
              <a:t>Arial</a:t>
            </a:r>
            <a:r>
              <a:rPr lang="nl-NL" dirty="0" smtClean="0"/>
              <a:t> 28pt</a:t>
            </a:r>
            <a:endParaRPr lang="nl-NL" dirty="0"/>
          </a:p>
        </p:txBody>
      </p:sp>
      <p:sp>
        <p:nvSpPr>
          <p:cNvPr id="3" name="Tijdelijke aanduiding voor inhoud 2"/>
          <p:cNvSpPr>
            <a:spLocks noGrp="1"/>
          </p:cNvSpPr>
          <p:nvPr>
            <p:ph sz="half" idx="1"/>
          </p:nvPr>
        </p:nvSpPr>
        <p:spPr>
          <a:xfrm>
            <a:off x="2524361" y="1200151"/>
            <a:ext cx="3007423" cy="2894954"/>
          </a:xfrm>
        </p:spPr>
        <p:txBody>
          <a:bodyPr>
            <a:normAutofit/>
          </a:bodyPr>
          <a:lstStyle>
            <a:lvl1pPr>
              <a:defRPr sz="2000">
                <a:latin typeface="Arial"/>
                <a:cs typeface="Arial"/>
              </a:defRPr>
            </a:lvl1pPr>
            <a:lvl2pPr>
              <a:defRPr sz="1800">
                <a:latin typeface="Arial"/>
                <a:cs typeface="Aria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tekststijl van het model te bewerken</a:t>
            </a:r>
          </a:p>
          <a:p>
            <a:pPr lvl="1"/>
            <a:r>
              <a:rPr lang="nl-NL" dirty="0" smtClean="0"/>
              <a:t>Tweede niveau</a:t>
            </a:r>
          </a:p>
        </p:txBody>
      </p:sp>
      <p:sp>
        <p:nvSpPr>
          <p:cNvPr id="4" name="Tijdelijke aanduiding voor inhoud 3"/>
          <p:cNvSpPr>
            <a:spLocks noGrp="1"/>
          </p:cNvSpPr>
          <p:nvPr>
            <p:ph sz="half" idx="2"/>
          </p:nvPr>
        </p:nvSpPr>
        <p:spPr>
          <a:xfrm>
            <a:off x="5664235" y="1200150"/>
            <a:ext cx="3022565" cy="2894955"/>
          </a:xfrm>
        </p:spPr>
        <p:txBody>
          <a:bodyPr>
            <a:normAutofit/>
          </a:bodyPr>
          <a:lstStyle>
            <a:lvl1pPr>
              <a:defRPr sz="2000">
                <a:latin typeface="Arial"/>
                <a:cs typeface="Arial"/>
              </a:defRPr>
            </a:lvl1pPr>
            <a:lvl2pPr>
              <a:defRPr sz="1800">
                <a:latin typeface="Arial"/>
                <a:cs typeface="Aria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tekststijl van het model te bewerken</a:t>
            </a:r>
          </a:p>
          <a:p>
            <a:pPr lvl="1"/>
            <a:r>
              <a:rPr lang="nl-NL" dirty="0" smtClean="0"/>
              <a:t>Tweede niveau</a:t>
            </a:r>
          </a:p>
        </p:txBody>
      </p:sp>
      <p:sp>
        <p:nvSpPr>
          <p:cNvPr id="8" name="Tijdelijke aanduiding voor voettekst 4"/>
          <p:cNvSpPr>
            <a:spLocks noGrp="1"/>
          </p:cNvSpPr>
          <p:nvPr>
            <p:ph type="ftr" sz="quarter" idx="11"/>
          </p:nvPr>
        </p:nvSpPr>
        <p:spPr>
          <a:xfrm>
            <a:off x="2524361" y="4630341"/>
            <a:ext cx="4258325" cy="273844"/>
          </a:xfrm>
          <a:prstGeom prst="rect">
            <a:avLst/>
          </a:prstGeom>
        </p:spPr>
        <p:txBody>
          <a:bodyPr/>
          <a:lstStyle/>
          <a:p>
            <a:endParaRPr lang="nl-NL" dirty="0"/>
          </a:p>
        </p:txBody>
      </p:sp>
      <p:sp>
        <p:nvSpPr>
          <p:cNvPr id="9" name="Tijdelijke aanduiding voor dianummer 5"/>
          <p:cNvSpPr>
            <a:spLocks noGrp="1"/>
          </p:cNvSpPr>
          <p:nvPr>
            <p:ph type="sldNum" sz="quarter" idx="12"/>
          </p:nvPr>
        </p:nvSpPr>
        <p:spPr>
          <a:xfrm>
            <a:off x="6970292" y="4641986"/>
            <a:ext cx="829797" cy="273844"/>
          </a:xfrm>
          <a:prstGeom prst="rect">
            <a:avLst/>
          </a:prstGeom>
        </p:spPr>
        <p:txBody>
          <a:bodyPr/>
          <a:lstStyle/>
          <a:p>
            <a:fld id="{CC1A7FFB-7E9A-E347-8F80-8E2C647B3625}" type="slidenum">
              <a:rPr lang="nl-NL"/>
              <a:t>‹nr.›</a:t>
            </a:fld>
            <a:endParaRPr lang="nl-NL"/>
          </a:p>
        </p:txBody>
      </p:sp>
    </p:spTree>
    <p:extLst>
      <p:ext uri="{BB962C8B-B14F-4D97-AF65-F5344CB8AC3E}">
        <p14:creationId xmlns:p14="http://schemas.microsoft.com/office/powerpoint/2010/main" val="43737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Afbeelding 6" descr="sheet breedbeeld PPT-5.jp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1291" cy="5143500"/>
          </a:xfrm>
          <a:prstGeom prst="rect">
            <a:avLst/>
          </a:prstGeom>
        </p:spPr>
      </p:pic>
      <p:sp>
        <p:nvSpPr>
          <p:cNvPr id="2" name="Tijdelijke aanduiding voor titel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nl-NL" dirty="0" smtClean="0"/>
              <a:t>Titel van presentatie, </a:t>
            </a:r>
            <a:r>
              <a:rPr lang="nl-NL" dirty="0" err="1" smtClean="0"/>
              <a:t>Arial</a:t>
            </a:r>
            <a:r>
              <a:rPr lang="nl-NL" dirty="0" smtClean="0"/>
              <a:t> 32pt</a:t>
            </a:r>
            <a:endParaRPr lang="nl-NL" dirty="0"/>
          </a:p>
        </p:txBody>
      </p:sp>
      <p:sp>
        <p:nvSpPr>
          <p:cNvPr id="3" name="Tijdelijke aanduiding voor tekst 2"/>
          <p:cNvSpPr>
            <a:spLocks noGrp="1"/>
          </p:cNvSpPr>
          <p:nvPr>
            <p:ph type="body" idx="1"/>
          </p:nvPr>
        </p:nvSpPr>
        <p:spPr>
          <a:xfrm>
            <a:off x="457200" y="1200151"/>
            <a:ext cx="8229600" cy="2874582"/>
          </a:xfrm>
          <a:prstGeom prst="rect">
            <a:avLst/>
          </a:prstGeom>
        </p:spPr>
        <p:txBody>
          <a:bodyPr vert="horz" lIns="91440" tIns="45720" rIns="91440" bIns="45720" rtlCol="0">
            <a:normAutofit/>
          </a:bodyPr>
          <a:lstStyle/>
          <a:p>
            <a:pPr lvl="0"/>
            <a:r>
              <a:rPr lang="nl-NL" dirty="0" smtClean="0"/>
              <a:t>Klik om de tekststijl van het sjabloon te bewerken</a:t>
            </a:r>
          </a:p>
        </p:txBody>
      </p:sp>
      <p:sp>
        <p:nvSpPr>
          <p:cNvPr id="10" name="Tijdelijke aanduiding voor voettekst 4"/>
          <p:cNvSpPr>
            <a:spLocks noGrp="1"/>
          </p:cNvSpPr>
          <p:nvPr>
            <p:ph type="ftr" sz="quarter" idx="3"/>
          </p:nvPr>
        </p:nvSpPr>
        <p:spPr>
          <a:xfrm>
            <a:off x="1912139" y="4630341"/>
            <a:ext cx="4870548" cy="273844"/>
          </a:xfrm>
          <a:prstGeom prst="rect">
            <a:avLst/>
          </a:prstGeom>
        </p:spPr>
        <p:txBody>
          <a:bodyPr vert="horz" lIns="91440" tIns="45720" rIns="91440" bIns="45720" rtlCol="0" anchor="ctr"/>
          <a:lstStyle>
            <a:lvl1pPr algn="ctr">
              <a:defRPr sz="1200">
                <a:solidFill>
                  <a:schemeClr val="tx1">
                    <a:tint val="75000"/>
                  </a:schemeClr>
                </a:solidFill>
                <a:latin typeface="Arial"/>
                <a:cs typeface="Arial"/>
              </a:defRPr>
            </a:lvl1pPr>
          </a:lstStyle>
          <a:p>
            <a:endParaRPr lang="nl-NL" dirty="0"/>
          </a:p>
        </p:txBody>
      </p:sp>
      <p:sp>
        <p:nvSpPr>
          <p:cNvPr id="11" name="Tijdelijke aanduiding voor dianummer 5"/>
          <p:cNvSpPr>
            <a:spLocks noGrp="1"/>
          </p:cNvSpPr>
          <p:nvPr>
            <p:ph type="sldNum" sz="quarter" idx="4"/>
          </p:nvPr>
        </p:nvSpPr>
        <p:spPr>
          <a:xfrm>
            <a:off x="6970292" y="4641986"/>
            <a:ext cx="829797"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CC1A7FFB-7E9A-E347-8F80-8E2C647B3625}" type="slidenum">
              <a:rPr lang="nl-NL" smtClean="0"/>
              <a:pPr/>
              <a:t>‹nr.›</a:t>
            </a:fld>
            <a:endParaRPr lang="nl-NL" dirty="0"/>
          </a:p>
        </p:txBody>
      </p:sp>
    </p:spTree>
    <p:extLst>
      <p:ext uri="{BB962C8B-B14F-4D97-AF65-F5344CB8AC3E}">
        <p14:creationId xmlns:p14="http://schemas.microsoft.com/office/powerpoint/2010/main" val="3299562382"/>
      </p:ext>
    </p:extLst>
  </p:cSld>
  <p:clrMap bg1="lt1" tx1="dk1" bg2="lt2" tx2="dk2" accent1="accent1" accent2="accent2" accent3="accent3" accent4="accent4" accent5="accent5" accent6="accent6" hlink="hlink" folHlink="folHlink"/>
  <p:sldLayoutIdLst>
    <p:sldLayoutId id="2147483823" r:id="rId1"/>
    <p:sldLayoutId id="2147483825" r:id="rId2"/>
    <p:sldLayoutId id="2147483826" r:id="rId3"/>
    <p:sldLayoutId id="2147483830" r:id="rId4"/>
    <p:sldLayoutId id="2147483831" r:id="rId5"/>
    <p:sldLayoutId id="2147483832" r:id="rId6"/>
  </p:sldLayoutIdLst>
  <p:txStyles>
    <p:titleStyle>
      <a:lvl1pPr algn="l" defTabSz="457200" rtl="0" eaLnBrk="1" latinLnBrk="0" hangingPunct="1">
        <a:spcBef>
          <a:spcPct val="0"/>
        </a:spcBef>
        <a:buNone/>
        <a:defRPr sz="3200" b="1" kern="1200" baseline="0">
          <a:solidFill>
            <a:srgbClr val="660066"/>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8680" y="-67008"/>
            <a:ext cx="2775320" cy="2775320"/>
          </a:xfrm>
          <a:prstGeom prst="rect">
            <a:avLst/>
          </a:prstGeom>
        </p:spPr>
      </p:pic>
      <p:sp>
        <p:nvSpPr>
          <p:cNvPr id="2" name="Titel 1"/>
          <p:cNvSpPr>
            <a:spLocks noGrp="1"/>
          </p:cNvSpPr>
          <p:nvPr>
            <p:ph type="title"/>
          </p:nvPr>
        </p:nvSpPr>
        <p:spPr/>
        <p:txBody>
          <a:bodyPr/>
          <a:lstStyle/>
          <a:p>
            <a:r>
              <a:rPr lang="nl-NL" dirty="0" smtClean="0"/>
              <a:t>Embedded systemen</a:t>
            </a:r>
            <a:br>
              <a:rPr lang="nl-NL" dirty="0" smtClean="0"/>
            </a:br>
            <a:r>
              <a:rPr lang="nl-NL" dirty="0" smtClean="0"/>
              <a:t>Programmeren op de </a:t>
            </a:r>
            <a:r>
              <a:rPr lang="nl-NL" dirty="0" err="1" smtClean="0"/>
              <a:t>Arduino</a:t>
            </a:r>
            <a:r>
              <a:rPr lang="nl-NL" dirty="0" smtClean="0"/>
              <a:t/>
            </a:r>
            <a:br>
              <a:rPr lang="nl-NL" dirty="0" smtClean="0"/>
            </a:br>
            <a:r>
              <a:rPr lang="nl-NL" dirty="0" smtClean="0"/>
              <a:t>Les 1</a:t>
            </a:r>
            <a:endParaRPr lang="nl-NL"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l="20625" t="50999" r="51875" b="14999"/>
          <a:stretch>
            <a:fillRect/>
          </a:stretch>
        </p:blipFill>
        <p:spPr bwMode="auto">
          <a:xfrm>
            <a:off x="0" y="-6994"/>
            <a:ext cx="1617785" cy="93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descr="C:\Users\871933\Pictures\Arduino_l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082034">
            <a:off x="532054" y="2523020"/>
            <a:ext cx="2787262" cy="1870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5575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nl-NL" smtClean="0"/>
              <a:t>Inhoud</a:t>
            </a:r>
          </a:p>
        </p:txBody>
      </p:sp>
      <p:sp>
        <p:nvSpPr>
          <p:cNvPr id="6147" name="Content Placeholder 2"/>
          <p:cNvSpPr>
            <a:spLocks noGrp="1"/>
          </p:cNvSpPr>
          <p:nvPr>
            <p:ph idx="1"/>
          </p:nvPr>
        </p:nvSpPr>
        <p:spPr/>
        <p:txBody>
          <a:bodyPr>
            <a:normAutofit/>
          </a:bodyPr>
          <a:lstStyle/>
          <a:p>
            <a:pPr marL="457200" indent="-457200" eaLnBrk="1" hangingPunct="1"/>
            <a:r>
              <a:rPr lang="en-US" altLang="nl-NL" sz="2800" dirty="0" err="1" smtClean="0"/>
              <a:t>Wat</a:t>
            </a:r>
            <a:r>
              <a:rPr lang="en-US" altLang="nl-NL" sz="2800" dirty="0" smtClean="0"/>
              <a:t> </a:t>
            </a:r>
            <a:r>
              <a:rPr lang="en-US" altLang="nl-NL" sz="2800" dirty="0" err="1" smtClean="0"/>
              <a:t>kan</a:t>
            </a:r>
            <a:r>
              <a:rPr lang="en-US" altLang="nl-NL" sz="2800" dirty="0" smtClean="0"/>
              <a:t> </a:t>
            </a:r>
            <a:r>
              <a:rPr lang="en-US" altLang="nl-NL" sz="2800" dirty="0" err="1" smtClean="0"/>
              <a:t>ik</a:t>
            </a:r>
            <a:r>
              <a:rPr lang="en-US" altLang="nl-NL" sz="2800" dirty="0" smtClean="0"/>
              <a:t> met ICT </a:t>
            </a:r>
            <a:r>
              <a:rPr lang="nl-NL" altLang="nl-NL" sz="2800" dirty="0" smtClean="0"/>
              <a:t>?</a:t>
            </a:r>
            <a:endParaRPr lang="en-US" altLang="nl-NL" sz="2800" dirty="0" smtClean="0"/>
          </a:p>
          <a:p>
            <a:pPr marL="457200" indent="-457200" eaLnBrk="1" hangingPunct="1"/>
            <a:r>
              <a:rPr lang="en-US" altLang="nl-NL" sz="2800" dirty="0" err="1" smtClean="0"/>
              <a:t>Aan</a:t>
            </a:r>
            <a:r>
              <a:rPr lang="en-US" altLang="nl-NL" sz="2800" dirty="0" smtClean="0"/>
              <a:t> de slag met </a:t>
            </a:r>
            <a:r>
              <a:rPr lang="en-US" altLang="nl-NL" sz="2800" dirty="0" err="1" smtClean="0"/>
              <a:t>een</a:t>
            </a:r>
            <a:r>
              <a:rPr lang="en-US" altLang="nl-NL" sz="2800" dirty="0" smtClean="0"/>
              <a:t> </a:t>
            </a:r>
            <a:r>
              <a:rPr lang="en-US" altLang="nl-NL" sz="2800" dirty="0" err="1" smtClean="0"/>
              <a:t>arduino</a:t>
            </a:r>
            <a:r>
              <a:rPr lang="en-US" altLang="nl-NL" sz="2800" dirty="0"/>
              <a:t>?</a:t>
            </a:r>
            <a:endParaRPr lang="en-US" altLang="nl-NL" sz="2800" dirty="0" smtClean="0"/>
          </a:p>
          <a:p>
            <a:pPr marL="914400" lvl="2" indent="0" eaLnBrk="1" hangingPunct="1">
              <a:buFont typeface="Arial" pitchFamily="34" charset="0"/>
              <a:buNone/>
            </a:pPr>
            <a:endParaRPr lang="en-US" altLang="nl-NL" dirty="0" smtClean="0"/>
          </a:p>
          <a:p>
            <a:pPr marL="914400" lvl="2" indent="0" eaLnBrk="1" hangingPunct="1"/>
            <a:endParaRPr lang="en-US" altLang="nl-NL" dirty="0" smtClean="0"/>
          </a:p>
          <a:p>
            <a:pPr marL="857250" lvl="1" indent="-457200" eaLnBrk="1" hangingPunct="1">
              <a:buFont typeface="Arial" pitchFamily="34" charset="0"/>
              <a:buChar char="•"/>
            </a:pPr>
            <a:endParaRPr lang="en-US" altLang="nl-NL" dirty="0" smtClean="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7540" y="-49031"/>
            <a:ext cx="2498363" cy="2498363"/>
          </a:xfrm>
          <a:prstGeom prst="rect">
            <a:avLst/>
          </a:prstGeom>
        </p:spPr>
      </p:pic>
    </p:spTree>
    <p:extLst>
      <p:ext uri="{BB962C8B-B14F-4D97-AF65-F5344CB8AC3E}">
        <p14:creationId xmlns:p14="http://schemas.microsoft.com/office/powerpoint/2010/main" val="31438319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de komende weken doen?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200365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kun je met een </a:t>
            </a:r>
            <a:r>
              <a:rPr lang="nl-NL" dirty="0" err="1" smtClean="0"/>
              <a:t>Arduino</a:t>
            </a:r>
            <a:r>
              <a:rPr lang="nl-NL" dirty="0" smtClean="0"/>
              <a:t>?</a:t>
            </a:r>
            <a:endParaRPr lang="nl-NL" dirty="0"/>
          </a:p>
        </p:txBody>
      </p:sp>
      <p:sp>
        <p:nvSpPr>
          <p:cNvPr id="3" name="Tijdelijke aanduiding voor inhoud 2"/>
          <p:cNvSpPr>
            <a:spLocks noGrp="1"/>
          </p:cNvSpPr>
          <p:nvPr>
            <p:ph idx="1"/>
          </p:nvPr>
        </p:nvSpPr>
        <p:spPr/>
        <p:txBody>
          <a:bodyPr/>
          <a:lstStyle/>
          <a:p>
            <a:r>
              <a:rPr lang="nl-NL" dirty="0" smtClean="0"/>
              <a:t>Zoek zelf en maak een overzicht.</a:t>
            </a:r>
            <a:endParaRPr lang="nl-NL"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85" t="7773" r="2387" b="4525"/>
          <a:stretch/>
        </p:blipFill>
        <p:spPr bwMode="auto">
          <a:xfrm>
            <a:off x="1962150" y="2288667"/>
            <a:ext cx="3943350" cy="167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C:\Documents and Settings\Lennart\Local Settings\Temporary Internet Files\Content.IE5\2718OQEB\MCj0433806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342901"/>
            <a:ext cx="1143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7269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voorbereiding</a:t>
            </a:r>
            <a:endParaRPr lang="nl-NL" dirty="0"/>
          </a:p>
        </p:txBody>
      </p:sp>
      <p:sp>
        <p:nvSpPr>
          <p:cNvPr id="3" name="Tijdelijke aanduiding voor inhoud 2"/>
          <p:cNvSpPr>
            <a:spLocks noGrp="1"/>
          </p:cNvSpPr>
          <p:nvPr>
            <p:ph idx="1"/>
          </p:nvPr>
        </p:nvSpPr>
        <p:spPr/>
        <p:txBody>
          <a:bodyPr/>
          <a:lstStyle/>
          <a:p>
            <a:r>
              <a:rPr lang="nl-NL" dirty="0" smtClean="0"/>
              <a:t>Volg :</a:t>
            </a:r>
          </a:p>
          <a:p>
            <a:endParaRPr lang="nl-NL" dirty="0"/>
          </a:p>
          <a:p>
            <a:r>
              <a:rPr lang="nl-NL" dirty="0" smtClean="0"/>
              <a:t>http</a:t>
            </a:r>
            <a:r>
              <a:rPr lang="nl-NL" dirty="0"/>
              <a:t>://arduino.cc/en/Guide/HomePage</a:t>
            </a:r>
          </a:p>
        </p:txBody>
      </p:sp>
      <p:pic>
        <p:nvPicPr>
          <p:cNvPr id="4" name="Picture 2" descr="C:\Documents and Settings\Lennart\Local Settings\Temporary Internet Files\Content.IE5\2718OQEB\MCj0433806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3350" y="260351"/>
            <a:ext cx="1143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95402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nl-NL" altLang="nl-NL" smtClean="0"/>
              <a:t>Instellen omgeving</a:t>
            </a:r>
          </a:p>
        </p:txBody>
      </p:sp>
      <p:pic>
        <p:nvPicPr>
          <p:cNvPr id="26627"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533400" y="1200151"/>
            <a:ext cx="6172200" cy="527447"/>
          </a:xfrm>
          <a:noFill/>
        </p:spPr>
      </p:pic>
      <p:pic>
        <p:nvPicPr>
          <p:cNvPr id="266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286001"/>
            <a:ext cx="3429000" cy="1850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eft Brace 5"/>
          <p:cNvSpPr/>
          <p:nvPr/>
        </p:nvSpPr>
        <p:spPr>
          <a:xfrm rot="16200000">
            <a:off x="4381500" y="685800"/>
            <a:ext cx="228600" cy="2286000"/>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nl-NL">
              <a:cs typeface="Arial" charset="0"/>
            </a:endParaRPr>
          </a:p>
        </p:txBody>
      </p:sp>
      <p:sp>
        <p:nvSpPr>
          <p:cNvPr id="7" name="Left Brace 6"/>
          <p:cNvSpPr/>
          <p:nvPr/>
        </p:nvSpPr>
        <p:spPr>
          <a:xfrm rot="16200000">
            <a:off x="6057900" y="1371600"/>
            <a:ext cx="228600" cy="914400"/>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nl-NL">
              <a:cs typeface="Arial" charset="0"/>
            </a:endParaRPr>
          </a:p>
        </p:txBody>
      </p:sp>
      <p:sp>
        <p:nvSpPr>
          <p:cNvPr id="26631" name="Text Box 12"/>
          <p:cNvSpPr txBox="1">
            <a:spLocks noChangeArrowheads="1"/>
          </p:cNvSpPr>
          <p:nvPr/>
        </p:nvSpPr>
        <p:spPr bwMode="auto">
          <a:xfrm>
            <a:off x="3657600" y="1943100"/>
            <a:ext cx="1295400" cy="344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3149" tIns="38207" rIns="73149" bIns="38207">
            <a:spAutoFit/>
          </a:bodyPr>
          <a:lstStyle>
            <a:lvl1pPr>
              <a:spcBef>
                <a:spcPct val="20000"/>
              </a:spcBef>
              <a:buFont typeface="Arial" pitchFamily="34" charset="0"/>
              <a:buChar char="•"/>
              <a:tabLst>
                <a:tab pos="655638" algn="l"/>
                <a:tab pos="1312863" algn="l"/>
              </a:tabLst>
              <a:defRPr sz="3200">
                <a:solidFill>
                  <a:schemeClr val="tx1"/>
                </a:solidFill>
                <a:latin typeface="Calibri" pitchFamily="34" charset="0"/>
              </a:defRPr>
            </a:lvl1pPr>
            <a:lvl2pPr marL="742950" indent="-285750">
              <a:spcBef>
                <a:spcPct val="20000"/>
              </a:spcBef>
              <a:buFont typeface="Arial" pitchFamily="34" charset="0"/>
              <a:buChar char="–"/>
              <a:tabLst>
                <a:tab pos="655638" algn="l"/>
                <a:tab pos="1312863" algn="l"/>
              </a:tabLst>
              <a:defRPr sz="2800">
                <a:solidFill>
                  <a:schemeClr val="tx1"/>
                </a:solidFill>
                <a:latin typeface="Calibri" pitchFamily="34" charset="0"/>
              </a:defRPr>
            </a:lvl2pPr>
            <a:lvl3pPr marL="1143000" indent="-228600">
              <a:spcBef>
                <a:spcPct val="20000"/>
              </a:spcBef>
              <a:buFont typeface="Arial" pitchFamily="34" charset="0"/>
              <a:buChar char="•"/>
              <a:tabLst>
                <a:tab pos="655638" algn="l"/>
                <a:tab pos="1312863" algn="l"/>
              </a:tabLst>
              <a:defRPr sz="2400">
                <a:solidFill>
                  <a:schemeClr val="tx1"/>
                </a:solidFill>
                <a:latin typeface="Calibri" pitchFamily="34" charset="0"/>
              </a:defRPr>
            </a:lvl3pPr>
            <a:lvl4pPr marL="1600200" indent="-228600">
              <a:spcBef>
                <a:spcPct val="20000"/>
              </a:spcBef>
              <a:buFont typeface="Arial" pitchFamily="34" charset="0"/>
              <a:buChar char="–"/>
              <a:tabLst>
                <a:tab pos="655638" algn="l"/>
                <a:tab pos="1312863" algn="l"/>
              </a:tabLst>
              <a:defRPr sz="2000">
                <a:solidFill>
                  <a:schemeClr val="tx1"/>
                </a:solidFill>
                <a:latin typeface="Calibri" pitchFamily="34" charset="0"/>
              </a:defRPr>
            </a:lvl4pPr>
            <a:lvl5pPr marL="2057400" indent="-228600">
              <a:spcBef>
                <a:spcPct val="20000"/>
              </a:spcBef>
              <a:buFont typeface="Arial" pitchFamily="34" charset="0"/>
              <a:buChar char="»"/>
              <a:tabLst>
                <a:tab pos="655638" algn="l"/>
                <a:tab pos="1312863"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9pPr>
          </a:lstStyle>
          <a:p>
            <a:pPr eaLnBrk="1" hangingPunct="1">
              <a:lnSpc>
                <a:spcPct val="87000"/>
              </a:lnSpc>
              <a:spcBef>
                <a:spcPts val="900"/>
              </a:spcBef>
              <a:buFontTx/>
              <a:buNone/>
            </a:pPr>
            <a:r>
              <a:rPr lang="en-GB" altLang="nl-NL" sz="2000">
                <a:solidFill>
                  <a:srgbClr val="000000"/>
                </a:solidFill>
                <a:latin typeface="Arial" pitchFamily="34" charset="0"/>
              </a:rPr>
              <a:t>Type bord</a:t>
            </a:r>
          </a:p>
        </p:txBody>
      </p:sp>
      <p:sp>
        <p:nvSpPr>
          <p:cNvPr id="26632" name="Text Box 12"/>
          <p:cNvSpPr txBox="1">
            <a:spLocks noChangeArrowheads="1"/>
          </p:cNvSpPr>
          <p:nvPr/>
        </p:nvSpPr>
        <p:spPr bwMode="auto">
          <a:xfrm>
            <a:off x="5562600" y="1943101"/>
            <a:ext cx="1295400" cy="612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3149" tIns="38207" rIns="73149" bIns="38207">
            <a:spAutoFit/>
          </a:bodyPr>
          <a:lstStyle>
            <a:lvl1pPr>
              <a:spcBef>
                <a:spcPct val="20000"/>
              </a:spcBef>
              <a:buFont typeface="Arial" pitchFamily="34" charset="0"/>
              <a:buChar char="•"/>
              <a:tabLst>
                <a:tab pos="655638" algn="l"/>
                <a:tab pos="1312863" algn="l"/>
              </a:tabLst>
              <a:defRPr sz="3200">
                <a:solidFill>
                  <a:schemeClr val="tx1"/>
                </a:solidFill>
                <a:latin typeface="Calibri" pitchFamily="34" charset="0"/>
              </a:defRPr>
            </a:lvl1pPr>
            <a:lvl2pPr marL="742950" indent="-285750">
              <a:spcBef>
                <a:spcPct val="20000"/>
              </a:spcBef>
              <a:buFont typeface="Arial" pitchFamily="34" charset="0"/>
              <a:buChar char="–"/>
              <a:tabLst>
                <a:tab pos="655638" algn="l"/>
                <a:tab pos="1312863" algn="l"/>
              </a:tabLst>
              <a:defRPr sz="2800">
                <a:solidFill>
                  <a:schemeClr val="tx1"/>
                </a:solidFill>
                <a:latin typeface="Calibri" pitchFamily="34" charset="0"/>
              </a:defRPr>
            </a:lvl2pPr>
            <a:lvl3pPr marL="1143000" indent="-228600">
              <a:spcBef>
                <a:spcPct val="20000"/>
              </a:spcBef>
              <a:buFont typeface="Arial" pitchFamily="34" charset="0"/>
              <a:buChar char="•"/>
              <a:tabLst>
                <a:tab pos="655638" algn="l"/>
                <a:tab pos="1312863" algn="l"/>
              </a:tabLst>
              <a:defRPr sz="2400">
                <a:solidFill>
                  <a:schemeClr val="tx1"/>
                </a:solidFill>
                <a:latin typeface="Calibri" pitchFamily="34" charset="0"/>
              </a:defRPr>
            </a:lvl3pPr>
            <a:lvl4pPr marL="1600200" indent="-228600">
              <a:spcBef>
                <a:spcPct val="20000"/>
              </a:spcBef>
              <a:buFont typeface="Arial" pitchFamily="34" charset="0"/>
              <a:buChar char="–"/>
              <a:tabLst>
                <a:tab pos="655638" algn="l"/>
                <a:tab pos="1312863" algn="l"/>
              </a:tabLst>
              <a:defRPr sz="2000">
                <a:solidFill>
                  <a:schemeClr val="tx1"/>
                </a:solidFill>
                <a:latin typeface="Calibri" pitchFamily="34" charset="0"/>
              </a:defRPr>
            </a:lvl4pPr>
            <a:lvl5pPr marL="2057400" indent="-228600">
              <a:spcBef>
                <a:spcPct val="20000"/>
              </a:spcBef>
              <a:buFont typeface="Arial" pitchFamily="34" charset="0"/>
              <a:buChar char="»"/>
              <a:tabLst>
                <a:tab pos="655638" algn="l"/>
                <a:tab pos="1312863"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tabLst>
                <a:tab pos="655638" algn="l"/>
                <a:tab pos="1312863" algn="l"/>
              </a:tabLst>
              <a:defRPr sz="2000">
                <a:solidFill>
                  <a:schemeClr val="tx1"/>
                </a:solidFill>
                <a:latin typeface="Calibri" pitchFamily="34" charset="0"/>
              </a:defRPr>
            </a:lvl9pPr>
          </a:lstStyle>
          <a:p>
            <a:pPr algn="ctr" eaLnBrk="1" hangingPunct="1">
              <a:lnSpc>
                <a:spcPct val="87000"/>
              </a:lnSpc>
              <a:spcBef>
                <a:spcPts val="900"/>
              </a:spcBef>
              <a:buFontTx/>
              <a:buNone/>
            </a:pPr>
            <a:r>
              <a:rPr lang="en-GB" altLang="nl-NL" sz="2000">
                <a:solidFill>
                  <a:srgbClr val="000000"/>
                </a:solidFill>
                <a:latin typeface="Arial" pitchFamily="34" charset="0"/>
              </a:rPr>
              <a:t>Type processor</a:t>
            </a:r>
          </a:p>
        </p:txBody>
      </p:sp>
      <p:sp>
        <p:nvSpPr>
          <p:cNvPr id="10" name="Line 14"/>
          <p:cNvSpPr>
            <a:spLocks noChangeShapeType="1"/>
          </p:cNvSpPr>
          <p:nvPr/>
        </p:nvSpPr>
        <p:spPr bwMode="auto">
          <a:xfrm flipH="1">
            <a:off x="4038600" y="2171700"/>
            <a:ext cx="152400" cy="51435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lIns="82945" tIns="41473" rIns="82945" bIns="41473"/>
          <a:lstStyle/>
          <a:p>
            <a:pPr eaLnBrk="1" hangingPunct="1">
              <a:defRPr/>
            </a:pPr>
            <a:endParaRPr lang="nl-NL"/>
          </a:p>
        </p:txBody>
      </p:sp>
      <p:pic>
        <p:nvPicPr>
          <p:cNvPr id="26634" name="Picture 5"/>
          <p:cNvPicPr>
            <a:picLocks noChangeAspect="1" noChangeArrowheads="1"/>
          </p:cNvPicPr>
          <p:nvPr/>
        </p:nvPicPr>
        <p:blipFill>
          <a:blip r:embed="rId5">
            <a:extLst>
              <a:ext uri="{28A0092B-C50C-407E-A947-70E740481C1C}">
                <a14:useLocalDpi xmlns:a14="http://schemas.microsoft.com/office/drawing/2010/main" val="0"/>
              </a:ext>
            </a:extLst>
          </a:blip>
          <a:srcRect l="20534" t="22780" r="60800" b="58687"/>
          <a:stretch>
            <a:fillRect/>
          </a:stretch>
        </p:blipFill>
        <p:spPr bwMode="auto">
          <a:xfrm>
            <a:off x="5867400" y="2914650"/>
            <a:ext cx="26670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Oval 12"/>
          <p:cNvSpPr/>
          <p:nvPr/>
        </p:nvSpPr>
        <p:spPr>
          <a:xfrm>
            <a:off x="7010400" y="3543300"/>
            <a:ext cx="762000" cy="342900"/>
          </a:xfrm>
          <a:prstGeom prst="ellips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lIns="82945" tIns="41473" rIns="82945" bIns="41473"/>
          <a:lstStyle/>
          <a:p>
            <a:pPr eaLnBrk="1" hangingPunct="1">
              <a:defRPr/>
            </a:pPr>
            <a:endParaRPr lang="nl-NL">
              <a:cs typeface="Arial" charset="0"/>
            </a:endParaRPr>
          </a:p>
        </p:txBody>
      </p:sp>
      <p:sp>
        <p:nvSpPr>
          <p:cNvPr id="14" name="Line 14"/>
          <p:cNvSpPr>
            <a:spLocks noChangeShapeType="1"/>
          </p:cNvSpPr>
          <p:nvPr/>
        </p:nvSpPr>
        <p:spPr bwMode="auto">
          <a:xfrm flipH="1">
            <a:off x="3810000" y="3086100"/>
            <a:ext cx="2667000" cy="342900"/>
          </a:xfrm>
          <a:prstGeom prst="line">
            <a:avLst/>
          </a:prstGeom>
          <a:ln>
            <a:prstDash val="sysDash"/>
            <a:headEnd type="none" w="med" len="med"/>
            <a:tailEnd type="none" w="med" len="med"/>
          </a:ln>
        </p:spPr>
        <p:style>
          <a:lnRef idx="3">
            <a:schemeClr val="accent2"/>
          </a:lnRef>
          <a:fillRef idx="0">
            <a:schemeClr val="accent2"/>
          </a:fillRef>
          <a:effectRef idx="2">
            <a:schemeClr val="accent2"/>
          </a:effectRef>
          <a:fontRef idx="minor">
            <a:schemeClr val="tx1"/>
          </a:fontRef>
        </p:style>
        <p:txBody>
          <a:bodyPr lIns="82945" tIns="41473" rIns="82945" bIns="41473"/>
          <a:lstStyle/>
          <a:p>
            <a:pPr eaLnBrk="1" hangingPunct="1">
              <a:defRPr/>
            </a:pPr>
            <a:endParaRPr lang="nl-NL"/>
          </a:p>
        </p:txBody>
      </p:sp>
      <p:sp>
        <p:nvSpPr>
          <p:cNvPr id="15" name="Line 14"/>
          <p:cNvSpPr>
            <a:spLocks noChangeShapeType="1"/>
          </p:cNvSpPr>
          <p:nvPr/>
        </p:nvSpPr>
        <p:spPr bwMode="auto">
          <a:xfrm flipH="1" flipV="1">
            <a:off x="3886200" y="3657600"/>
            <a:ext cx="2590800" cy="342900"/>
          </a:xfrm>
          <a:prstGeom prst="line">
            <a:avLst/>
          </a:prstGeom>
          <a:ln>
            <a:prstDash val="sysDash"/>
            <a:headEnd type="none" w="med" len="med"/>
            <a:tailEnd type="none" w="med" len="med"/>
          </a:ln>
        </p:spPr>
        <p:style>
          <a:lnRef idx="3">
            <a:schemeClr val="accent2"/>
          </a:lnRef>
          <a:fillRef idx="0">
            <a:schemeClr val="accent2"/>
          </a:fillRef>
          <a:effectRef idx="2">
            <a:schemeClr val="accent2"/>
          </a:effectRef>
          <a:fontRef idx="minor">
            <a:schemeClr val="tx1"/>
          </a:fontRef>
        </p:style>
        <p:txBody>
          <a:bodyPr lIns="82945" tIns="41473" rIns="82945" bIns="41473"/>
          <a:lstStyle/>
          <a:p>
            <a:pPr eaLnBrk="1" hangingPunct="1">
              <a:defRPr/>
            </a:pPr>
            <a:endParaRPr lang="nl-NL"/>
          </a:p>
        </p:txBody>
      </p:sp>
      <p:sp>
        <p:nvSpPr>
          <p:cNvPr id="11" name="Line 14"/>
          <p:cNvSpPr>
            <a:spLocks noChangeShapeType="1"/>
          </p:cNvSpPr>
          <p:nvPr/>
        </p:nvSpPr>
        <p:spPr bwMode="auto">
          <a:xfrm>
            <a:off x="6248400" y="2400300"/>
            <a:ext cx="914400" cy="97155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lIns="82945" tIns="41473" rIns="82945" bIns="41473"/>
          <a:lstStyle/>
          <a:p>
            <a:pPr eaLnBrk="1" hangingPunct="1">
              <a:defRPr/>
            </a:pPr>
            <a:endParaRPr lang="nl-NL"/>
          </a:p>
        </p:txBody>
      </p:sp>
    </p:spTree>
    <p:extLst>
      <p:ext uri="{BB962C8B-B14F-4D97-AF65-F5344CB8AC3E}">
        <p14:creationId xmlns:p14="http://schemas.microsoft.com/office/powerpoint/2010/main" val="3072851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nl-NL" smtClean="0"/>
              <a:t>Blink</a:t>
            </a:r>
          </a:p>
        </p:txBody>
      </p:sp>
      <p:sp>
        <p:nvSpPr>
          <p:cNvPr id="28675" name="Content Placeholder 2"/>
          <p:cNvSpPr>
            <a:spLocks noGrp="1"/>
          </p:cNvSpPr>
          <p:nvPr>
            <p:ph idx="1"/>
          </p:nvPr>
        </p:nvSpPr>
        <p:spPr>
          <a:xfrm>
            <a:off x="457200" y="1200150"/>
            <a:ext cx="8229600" cy="1371600"/>
          </a:xfrm>
        </p:spPr>
        <p:txBody>
          <a:bodyPr>
            <a:normAutofit fontScale="92500" lnSpcReduction="20000"/>
          </a:bodyPr>
          <a:lstStyle/>
          <a:p>
            <a:pPr>
              <a:buFontTx/>
              <a:buNone/>
            </a:pPr>
            <a:r>
              <a:rPr lang="en-US" altLang="nl-NL" sz="2400" smtClean="0"/>
              <a:t>We testen of het arduino bord werkt</a:t>
            </a:r>
          </a:p>
          <a:p>
            <a:r>
              <a:rPr lang="en-US" altLang="nl-NL" sz="2400" smtClean="0"/>
              <a:t>Open de arduino software omgeving</a:t>
            </a:r>
          </a:p>
          <a:p>
            <a:r>
              <a:rPr lang="en-US" altLang="nl-NL" sz="2400" smtClean="0"/>
              <a:t>Stel bord en serial port in</a:t>
            </a:r>
          </a:p>
          <a:p>
            <a:r>
              <a:rPr lang="en-US" altLang="nl-NL" sz="2400" smtClean="0"/>
              <a:t>Laad het example Blink en download het naar je target</a:t>
            </a:r>
          </a:p>
          <a:p>
            <a:pPr lvl="1"/>
            <a:endParaRPr lang="en-US" altLang="nl-NL" smtClean="0"/>
          </a:p>
          <a:p>
            <a:endParaRPr lang="en-US" altLang="nl-NL" smtClean="0"/>
          </a:p>
        </p:txBody>
      </p:sp>
      <p:pic>
        <p:nvPicPr>
          <p:cNvPr id="28679" name="Picture 2" descr="C:\Documents and Settings\Lennart\Local Settings\Temporary Internet Files\Content.IE5\2718OQEB\MCj0433806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1300" y="118269"/>
            <a:ext cx="1260475" cy="945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571750"/>
            <a:ext cx="5289550" cy="1635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Oval 9"/>
          <p:cNvSpPr/>
          <p:nvPr/>
        </p:nvSpPr>
        <p:spPr>
          <a:xfrm>
            <a:off x="4648200" y="3886200"/>
            <a:ext cx="838200" cy="1143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nl-NL">
              <a:solidFill>
                <a:srgbClr val="FFFFFF"/>
              </a:solidFill>
              <a:cs typeface="Arial" charset="0"/>
            </a:endParaRPr>
          </a:p>
        </p:txBody>
      </p:sp>
      <p:sp>
        <p:nvSpPr>
          <p:cNvPr id="11" name="Oval 10"/>
          <p:cNvSpPr/>
          <p:nvPr/>
        </p:nvSpPr>
        <p:spPr>
          <a:xfrm>
            <a:off x="3200400" y="3486150"/>
            <a:ext cx="838200" cy="1714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nl-NL">
              <a:solidFill>
                <a:srgbClr val="FFFFFF"/>
              </a:solidFill>
              <a:cs typeface="Arial" charset="0"/>
            </a:endParaRPr>
          </a:p>
        </p:txBody>
      </p:sp>
      <p:sp>
        <p:nvSpPr>
          <p:cNvPr id="12" name="Oval 11"/>
          <p:cNvSpPr/>
          <p:nvPr/>
        </p:nvSpPr>
        <p:spPr>
          <a:xfrm>
            <a:off x="838200" y="3486150"/>
            <a:ext cx="838200" cy="1714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nl-NL">
              <a:solidFill>
                <a:srgbClr val="FFFFFF"/>
              </a:solidFill>
              <a:cs typeface="Arial" charset="0"/>
            </a:endParaRPr>
          </a:p>
        </p:txBody>
      </p:sp>
      <p:sp>
        <p:nvSpPr>
          <p:cNvPr id="13" name="Oval 12"/>
          <p:cNvSpPr/>
          <p:nvPr/>
        </p:nvSpPr>
        <p:spPr>
          <a:xfrm>
            <a:off x="533400" y="2800350"/>
            <a:ext cx="457200" cy="1714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nl-NL">
              <a:solidFill>
                <a:srgbClr val="FFFFFF"/>
              </a:solidFill>
              <a:cs typeface="Arial" charset="0"/>
            </a:endParaRPr>
          </a:p>
        </p:txBody>
      </p:sp>
      <p:pic>
        <p:nvPicPr>
          <p:cNvPr id="2868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1" y="2228850"/>
            <a:ext cx="40957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817863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nl-NL" smtClean="0"/>
              <a:t>Breadboard</a:t>
            </a:r>
          </a:p>
        </p:txBody>
      </p:sp>
      <p:sp>
        <p:nvSpPr>
          <p:cNvPr id="39939" name="Date Placeholder 3"/>
          <p:cNvSpPr>
            <a:spLocks noGrp="1"/>
          </p:cNvSpPr>
          <p:nvPr>
            <p:ph type="dt" sz="quarter" idx="4294967295"/>
          </p:nvPr>
        </p:nvSpPr>
        <p:spPr bwMode="auto">
          <a:xfrm>
            <a:off x="457200" y="4767263"/>
            <a:ext cx="2133600" cy="2738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fld id="{991C16A6-73CE-45CC-955F-5F7970E264D7}" type="datetime1">
              <a:rPr lang="en-US" altLang="nl-NL" sz="1200" smtClean="0">
                <a:latin typeface="Arial" pitchFamily="34" charset="0"/>
                <a:cs typeface="Arial" pitchFamily="34" charset="0"/>
              </a:rPr>
              <a:pPr>
                <a:spcBef>
                  <a:spcPct val="0"/>
                </a:spcBef>
                <a:buFontTx/>
                <a:buNone/>
              </a:pPr>
              <a:t>3/16/2015</a:t>
            </a:fld>
            <a:endParaRPr lang="en-US" altLang="nl-NL" sz="1200" smtClean="0">
              <a:latin typeface="Arial" pitchFamily="34" charset="0"/>
              <a:cs typeface="Arial" pitchFamily="34" charset="0"/>
            </a:endParaRPr>
          </a:p>
        </p:txBody>
      </p:sp>
      <p:sp>
        <p:nvSpPr>
          <p:cNvPr id="39940" name="Slide Number Placeholder 4"/>
          <p:cNvSpPr>
            <a:spLocks noGrp="1"/>
          </p:cNvSpPr>
          <p:nvPr>
            <p:ph type="sldNum" sz="quarter" idx="12"/>
          </p:nvPr>
        </p:nvSpPr>
        <p:spPr bwMode="auto">
          <a:xfrm>
            <a:off x="3124200" y="4767263"/>
            <a:ext cx="2895600"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fld id="{2C018D29-F528-4EEA-AD16-09B9B6A70875}" type="slidenum">
              <a:rPr lang="en-US" altLang="nl-NL" sz="1200">
                <a:latin typeface="Arial" pitchFamily="34" charset="0"/>
              </a:rPr>
              <a:pPr algn="ctr">
                <a:spcBef>
                  <a:spcPct val="0"/>
                </a:spcBef>
                <a:buFontTx/>
                <a:buNone/>
              </a:pPr>
              <a:t>8</a:t>
            </a:fld>
            <a:endParaRPr lang="en-US" altLang="nl-NL" sz="1200">
              <a:latin typeface="Arial" pitchFamily="34" charset="0"/>
            </a:endParaRPr>
          </a:p>
        </p:txBody>
      </p:sp>
      <p:grpSp>
        <p:nvGrpSpPr>
          <p:cNvPr id="2" name="Groep 1"/>
          <p:cNvGrpSpPr/>
          <p:nvPr/>
        </p:nvGrpSpPr>
        <p:grpSpPr>
          <a:xfrm>
            <a:off x="660530" y="2713547"/>
            <a:ext cx="3314700" cy="1602582"/>
            <a:chOff x="457200" y="1600200"/>
            <a:chExt cx="4724400" cy="2343150"/>
          </a:xfrm>
        </p:grpSpPr>
        <p:pic>
          <p:nvPicPr>
            <p:cNvPr id="39941" name="Picture 11" descr="http://www.ladyada.net/images/parts/breadboard-half.jpg"/>
            <p:cNvPicPr>
              <a:picLocks noChangeAspect="1" noChangeArrowheads="1"/>
            </p:cNvPicPr>
            <p:nvPr/>
          </p:nvPicPr>
          <p:blipFill>
            <a:blip r:embed="rId2">
              <a:extLst>
                <a:ext uri="{28A0092B-C50C-407E-A947-70E740481C1C}">
                  <a14:useLocalDpi xmlns:a14="http://schemas.microsoft.com/office/drawing/2010/main" val="0"/>
                </a:ext>
              </a:extLst>
            </a:blip>
            <a:srcRect l="10126" t="13934" r="11394" b="14661"/>
            <a:stretch>
              <a:fillRect/>
            </a:stretch>
          </p:blipFill>
          <p:spPr bwMode="auto">
            <a:xfrm>
              <a:off x="457200" y="1600200"/>
              <a:ext cx="47244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914400" y="1885950"/>
              <a:ext cx="3962400" cy="1191"/>
            </a:xfrm>
            <a:prstGeom prst="line">
              <a:avLst/>
            </a:prstGeom>
            <a:ln w="76200">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6" name="Straight Connector 15"/>
            <p:cNvCxnSpPr/>
            <p:nvPr/>
          </p:nvCxnSpPr>
          <p:spPr>
            <a:xfrm>
              <a:off x="914400" y="3714750"/>
              <a:ext cx="3962400" cy="1191"/>
            </a:xfrm>
            <a:prstGeom prst="line">
              <a:avLst/>
            </a:prstGeom>
            <a:ln w="76200">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7" name="Straight Connector 16"/>
            <p:cNvCxnSpPr/>
            <p:nvPr/>
          </p:nvCxnSpPr>
          <p:spPr>
            <a:xfrm>
              <a:off x="914400" y="1771650"/>
              <a:ext cx="3962400" cy="1191"/>
            </a:xfrm>
            <a:prstGeom prst="line">
              <a:avLst/>
            </a:prstGeom>
            <a:ln w="76200">
              <a:solidFill>
                <a:schemeClr val="accent2"/>
              </a:solidFill>
            </a:ln>
          </p:spPr>
          <p:style>
            <a:lnRef idx="3">
              <a:schemeClr val="accent2"/>
            </a:lnRef>
            <a:fillRef idx="0">
              <a:schemeClr val="accent2"/>
            </a:fillRef>
            <a:effectRef idx="2">
              <a:schemeClr val="accent2"/>
            </a:effectRef>
            <a:fontRef idx="minor">
              <a:schemeClr val="tx1"/>
            </a:fontRef>
          </p:style>
        </p:cxnSp>
        <p:cxnSp>
          <p:nvCxnSpPr>
            <p:cNvPr id="18" name="Straight Connector 17"/>
            <p:cNvCxnSpPr/>
            <p:nvPr/>
          </p:nvCxnSpPr>
          <p:spPr>
            <a:xfrm>
              <a:off x="914400" y="3600450"/>
              <a:ext cx="3962400" cy="1191"/>
            </a:xfrm>
            <a:prstGeom prst="line">
              <a:avLst/>
            </a:prstGeom>
            <a:ln w="76200">
              <a:solidFill>
                <a:schemeClr val="accent2"/>
              </a:solidFill>
            </a:ln>
          </p:spPr>
          <p:style>
            <a:lnRef idx="3">
              <a:schemeClr val="accent2"/>
            </a:lnRef>
            <a:fillRef idx="0">
              <a:schemeClr val="accent2"/>
            </a:fillRef>
            <a:effectRef idx="2">
              <a:schemeClr val="accent2"/>
            </a:effectRef>
            <a:fontRef idx="minor">
              <a:schemeClr val="tx1"/>
            </a:fontRef>
          </p:style>
        </p:cxnSp>
        <p:cxnSp>
          <p:nvCxnSpPr>
            <p:cNvPr id="19" name="Straight Connector 18"/>
            <p:cNvCxnSpPr/>
            <p:nvPr/>
          </p:nvCxnSpPr>
          <p:spPr>
            <a:xfrm rot="5400000" flipH="1" flipV="1">
              <a:off x="685007" y="2343548"/>
              <a:ext cx="457200" cy="1587"/>
            </a:xfrm>
            <a:prstGeom prst="line">
              <a:avLst/>
            </a:prstGeom>
            <a:ln w="76200">
              <a:solidFill>
                <a:srgbClr val="00B050"/>
              </a:solidFill>
            </a:ln>
          </p:spPr>
          <p:style>
            <a:lnRef idx="3">
              <a:schemeClr val="accent2"/>
            </a:lnRef>
            <a:fillRef idx="0">
              <a:schemeClr val="accent2"/>
            </a:fillRef>
            <a:effectRef idx="2">
              <a:schemeClr val="accent2"/>
            </a:effectRef>
            <a:fontRef idx="minor">
              <a:schemeClr val="tx1"/>
            </a:fontRef>
          </p:style>
        </p:cxnSp>
        <p:cxnSp>
          <p:nvCxnSpPr>
            <p:cNvPr id="21" name="Straight Connector 20"/>
            <p:cNvCxnSpPr/>
            <p:nvPr/>
          </p:nvCxnSpPr>
          <p:spPr>
            <a:xfrm rot="5400000" flipH="1" flipV="1">
              <a:off x="796132" y="2339975"/>
              <a:ext cx="457200" cy="1587"/>
            </a:xfrm>
            <a:prstGeom prst="line">
              <a:avLst/>
            </a:prstGeom>
            <a:ln w="76200">
              <a:solidFill>
                <a:srgbClr val="990099"/>
              </a:solidFill>
            </a:ln>
          </p:spPr>
          <p:style>
            <a:lnRef idx="3">
              <a:schemeClr val="accent2"/>
            </a:lnRef>
            <a:fillRef idx="0">
              <a:schemeClr val="accent2"/>
            </a:fillRef>
            <a:effectRef idx="2">
              <a:schemeClr val="accent2"/>
            </a:effectRef>
            <a:fontRef idx="minor">
              <a:schemeClr val="tx1"/>
            </a:fontRef>
          </p:style>
        </p:cxnSp>
        <p:cxnSp>
          <p:nvCxnSpPr>
            <p:cNvPr id="22" name="Straight Connector 21"/>
            <p:cNvCxnSpPr/>
            <p:nvPr/>
          </p:nvCxnSpPr>
          <p:spPr>
            <a:xfrm rot="5400000" flipH="1" flipV="1">
              <a:off x="956469" y="2344737"/>
              <a:ext cx="457200" cy="1588"/>
            </a:xfrm>
            <a:prstGeom prst="line">
              <a:avLst/>
            </a:prstGeom>
            <a:ln w="76200">
              <a:solidFill>
                <a:srgbClr val="00B050"/>
              </a:solidFill>
            </a:ln>
          </p:spPr>
          <p:style>
            <a:lnRef idx="3">
              <a:schemeClr val="accent2"/>
            </a:lnRef>
            <a:fillRef idx="0">
              <a:schemeClr val="accent2"/>
            </a:fillRef>
            <a:effectRef idx="2">
              <a:schemeClr val="accent2"/>
            </a:effectRef>
            <a:fontRef idx="minor">
              <a:schemeClr val="tx1"/>
            </a:fontRef>
          </p:style>
        </p:cxnSp>
        <p:cxnSp>
          <p:nvCxnSpPr>
            <p:cNvPr id="23" name="Straight Connector 22"/>
            <p:cNvCxnSpPr/>
            <p:nvPr/>
          </p:nvCxnSpPr>
          <p:spPr>
            <a:xfrm rot="5400000" flipH="1" flipV="1">
              <a:off x="1067594" y="2342356"/>
              <a:ext cx="457200" cy="1588"/>
            </a:xfrm>
            <a:prstGeom prst="line">
              <a:avLst/>
            </a:prstGeom>
            <a:ln w="76200">
              <a:solidFill>
                <a:srgbClr val="990099"/>
              </a:solidFill>
            </a:ln>
          </p:spPr>
          <p:style>
            <a:lnRef idx="3">
              <a:schemeClr val="accent2"/>
            </a:lnRef>
            <a:fillRef idx="0">
              <a:schemeClr val="accent2"/>
            </a:fillRef>
            <a:effectRef idx="2">
              <a:schemeClr val="accent2"/>
            </a:effectRef>
            <a:fontRef idx="minor">
              <a:schemeClr val="tx1"/>
            </a:fontRef>
          </p:style>
        </p:cxnSp>
        <p:cxnSp>
          <p:nvCxnSpPr>
            <p:cNvPr id="24" name="Straight Connector 23"/>
            <p:cNvCxnSpPr/>
            <p:nvPr/>
          </p:nvCxnSpPr>
          <p:spPr>
            <a:xfrm rot="5400000" flipH="1" flipV="1">
              <a:off x="1219994" y="2342356"/>
              <a:ext cx="457200" cy="1588"/>
            </a:xfrm>
            <a:prstGeom prst="line">
              <a:avLst/>
            </a:prstGeom>
            <a:ln w="76200">
              <a:solidFill>
                <a:srgbClr val="00B050"/>
              </a:solidFill>
            </a:ln>
          </p:spPr>
          <p:style>
            <a:lnRef idx="3">
              <a:schemeClr val="accent2"/>
            </a:lnRef>
            <a:fillRef idx="0">
              <a:schemeClr val="accent2"/>
            </a:fillRef>
            <a:effectRef idx="2">
              <a:schemeClr val="accent2"/>
            </a:effectRef>
            <a:fontRef idx="minor">
              <a:schemeClr val="tx1"/>
            </a:fontRef>
          </p:style>
        </p:cxnSp>
        <p:cxnSp>
          <p:nvCxnSpPr>
            <p:cNvPr id="25" name="Straight Connector 24"/>
            <p:cNvCxnSpPr/>
            <p:nvPr/>
          </p:nvCxnSpPr>
          <p:spPr>
            <a:xfrm rot="5400000" flipH="1" flipV="1">
              <a:off x="1331119" y="2339975"/>
              <a:ext cx="457200" cy="1588"/>
            </a:xfrm>
            <a:prstGeom prst="line">
              <a:avLst/>
            </a:prstGeom>
            <a:ln w="76200">
              <a:solidFill>
                <a:srgbClr val="990099"/>
              </a:solidFill>
            </a:ln>
          </p:spPr>
          <p:style>
            <a:lnRef idx="3">
              <a:schemeClr val="accent2"/>
            </a:lnRef>
            <a:fillRef idx="0">
              <a:schemeClr val="accent2"/>
            </a:fillRef>
            <a:effectRef idx="2">
              <a:schemeClr val="accent2"/>
            </a:effectRef>
            <a:fontRef idx="minor">
              <a:schemeClr val="tx1"/>
            </a:fontRef>
          </p:style>
        </p:cxnSp>
      </p:grpSp>
      <p:pic>
        <p:nvPicPr>
          <p:cNvPr id="26" name="Picture 5" descr="C:\Users\871933\Pictures\Arduino_l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480596" y="1204913"/>
            <a:ext cx="4669084" cy="313372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C:\Documents and Settings\Lennart\Local Settings\Temporary Internet Files\Content.IE5\2718OQEB\MCj0433806000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1300" y="118269"/>
            <a:ext cx="1260475" cy="945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ijdelijke aanduiding voor inhoud 2"/>
          <p:cNvSpPr>
            <a:spLocks noGrp="1"/>
          </p:cNvSpPr>
          <p:nvPr>
            <p:ph sz="half" idx="1"/>
          </p:nvPr>
        </p:nvSpPr>
        <p:spPr>
          <a:xfrm>
            <a:off x="457200" y="1200151"/>
            <a:ext cx="4038600" cy="2894954"/>
          </a:xfrm>
        </p:spPr>
        <p:txBody>
          <a:bodyPr/>
          <a:lstStyle/>
          <a:p>
            <a:r>
              <a:rPr lang="nl-NL" dirty="0" smtClean="0"/>
              <a:t>Bouw de opstelling rechts</a:t>
            </a:r>
          </a:p>
          <a:p>
            <a:r>
              <a:rPr lang="nl-NL" dirty="0" smtClean="0"/>
              <a:t>Voer de </a:t>
            </a:r>
            <a:r>
              <a:rPr lang="nl-NL" dirty="0" err="1" smtClean="0"/>
              <a:t>de</a:t>
            </a:r>
            <a:r>
              <a:rPr lang="nl-NL" dirty="0" smtClean="0"/>
              <a:t> blink code uit</a:t>
            </a:r>
            <a:endParaRPr lang="nl-NL" dirty="0"/>
          </a:p>
        </p:txBody>
      </p:sp>
    </p:spTree>
    <p:extLst>
      <p:ext uri="{BB962C8B-B14F-4D97-AF65-F5344CB8AC3E}">
        <p14:creationId xmlns:p14="http://schemas.microsoft.com/office/powerpoint/2010/main" val="1191391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744</TotalTime>
  <Words>342</Words>
  <Application>Microsoft Office PowerPoint</Application>
  <PresentationFormat>Diavoorstelling (16:9)</PresentationFormat>
  <Paragraphs>38</Paragraphs>
  <Slides>8</Slides>
  <Notes>3</Notes>
  <HiddenSlides>0</HiddenSlides>
  <MMClips>0</MMClips>
  <ScaleCrop>false</ScaleCrop>
  <HeadingPairs>
    <vt:vector size="4" baseType="variant">
      <vt:variant>
        <vt:lpstr>Thema</vt:lpstr>
      </vt:variant>
      <vt:variant>
        <vt:i4>1</vt:i4>
      </vt:variant>
      <vt:variant>
        <vt:lpstr>Diatitels</vt:lpstr>
      </vt:variant>
      <vt:variant>
        <vt:i4>8</vt:i4>
      </vt:variant>
    </vt:vector>
  </HeadingPairs>
  <TitlesOfParts>
    <vt:vector size="9" baseType="lpstr">
      <vt:lpstr>Aangepast ontwerp</vt:lpstr>
      <vt:lpstr>Embedded systemen Programmeren op de Arduino Les 1</vt:lpstr>
      <vt:lpstr>Inhoud</vt:lpstr>
      <vt:lpstr>Wat gaan we de komende weken doen?</vt:lpstr>
      <vt:lpstr>Wat kun je met een Arduino?</vt:lpstr>
      <vt:lpstr>De voorbereiding</vt:lpstr>
      <vt:lpstr>Instellen omgeving</vt:lpstr>
      <vt:lpstr>Blink</vt:lpstr>
      <vt:lpstr>Breadboard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Vincent van Brink</dc:creator>
  <cp:lastModifiedBy>Dingemans,Peter P.T.M.</cp:lastModifiedBy>
  <cp:revision>46</cp:revision>
  <cp:lastPrinted>2014-08-19T14:33:34Z</cp:lastPrinted>
  <dcterms:created xsi:type="dcterms:W3CDTF">2014-08-06T13:54:14Z</dcterms:created>
  <dcterms:modified xsi:type="dcterms:W3CDTF">2015-03-16T12:43:50Z</dcterms:modified>
</cp:coreProperties>
</file>