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1"/>
  </p:sldMasterIdLst>
  <p:notesMasterIdLst>
    <p:notesMasterId r:id="rId11"/>
  </p:notesMasterIdLst>
  <p:handoutMasterIdLst>
    <p:handoutMasterId r:id="rId12"/>
  </p:handoutMasterIdLst>
  <p:sldIdLst>
    <p:sldId id="290" r:id="rId2"/>
    <p:sldId id="346" r:id="rId3"/>
    <p:sldId id="350" r:id="rId4"/>
    <p:sldId id="357" r:id="rId5"/>
    <p:sldId id="364" r:id="rId6"/>
    <p:sldId id="366" r:id="rId7"/>
    <p:sldId id="361" r:id="rId8"/>
    <p:sldId id="351" r:id="rId9"/>
    <p:sldId id="352" r:id="rId10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80BFA01C-CD74-7845-B021-672224978863}">
          <p14:sldIdLst>
            <p14:sldId id="290"/>
            <p14:sldId id="346"/>
            <p14:sldId id="350"/>
            <p14:sldId id="357"/>
            <p14:sldId id="364"/>
            <p14:sldId id="366"/>
            <p14:sldId id="361"/>
            <p14:sldId id="351"/>
            <p14:sldId id="35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74884" autoAdjust="0"/>
  </p:normalViewPr>
  <p:slideViewPr>
    <p:cSldViewPr snapToGrid="0" snapToObjects="1">
      <p:cViewPr varScale="1">
        <p:scale>
          <a:sx n="70" d="100"/>
          <a:sy n="70" d="100"/>
        </p:scale>
        <p:origin x="-47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t>9-4-2015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ADC84-AF29-44E6-A868-B7680CFFA552}" type="datetimeFigureOut">
              <a:rPr lang="nl-NL" smtClean="0"/>
              <a:t>9-4-2015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B7012-42CE-46D9-A1C0-23890A910C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9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561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Vandaag bouwen we</a:t>
            </a:r>
            <a:r>
              <a:rPr lang="nl-NL" baseline="0" dirty="0" smtClean="0"/>
              <a:t> voor op les 5, analoge I/O en gaan we een temperatuur meter </a:t>
            </a:r>
            <a:r>
              <a:rPr lang="nl-NL" baseline="0" dirty="0" smtClean="0"/>
              <a:t>maken.</a:t>
            </a:r>
          </a:p>
          <a:p>
            <a:r>
              <a:rPr lang="nl-NL" baseline="0" dirty="0" smtClean="0"/>
              <a:t>Deze maakt gebruik van een sensor die een analoog signaal uitgeeft wat lineair varieert met de temperatuur.</a:t>
            </a:r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728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Dit bouwen</a:t>
            </a:r>
            <a:r>
              <a:rPr lang="nl-NL" baseline="0" dirty="0" smtClean="0"/>
              <a:t> en dan test uitvoeren of het lampje aan/uit gaat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548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Tik deze code in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85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/>
            </a:lvl2pPr>
          </a:lstStyle>
          <a:p>
            <a:pPr lvl="0"/>
            <a:r>
              <a:rPr lang="nl-NL" dirty="0" smtClean="0"/>
              <a:t>Klik om de tekststijl van het sjabloon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2894954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2894955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285598"/>
            <a:ext cx="4040188" cy="29622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285598"/>
            <a:ext cx="4041775" cy="29622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4ED2B493-C1EE-714C-B8A9-F38F4D8CE6E7}" type="datetimeFigureOut">
              <a:rPr lang="nl-NL" smtClean="0"/>
              <a:t>9-4-2015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1738642" y="4767263"/>
            <a:ext cx="4281158" cy="27463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1610267" cy="274637"/>
          </a:xfrm>
          <a:prstGeom prst="rect">
            <a:avLst/>
          </a:prstGeom>
        </p:spPr>
        <p:txBody>
          <a:bodyPr/>
          <a:lstStyle/>
          <a:p>
            <a:fld id="{F3BC6476-EA18-C04A-BD06-B622CA55CE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15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blad_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sheet breedbeeld PPT-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645832" y="4630341"/>
            <a:ext cx="4136854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2645832" y="1065389"/>
            <a:ext cx="6108523" cy="2476500"/>
          </a:xfrm>
        </p:spPr>
        <p:txBody>
          <a:bodyPr anchor="t"/>
          <a:lstStyle>
            <a:lvl1pPr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nl-NL" dirty="0"/>
              <a:t>Titel van presentatie bewerken</a:t>
            </a:r>
          </a:p>
        </p:txBody>
      </p:sp>
    </p:spTree>
    <p:extLst>
      <p:ext uri="{BB962C8B-B14F-4D97-AF65-F5344CB8AC3E}">
        <p14:creationId xmlns:p14="http://schemas.microsoft.com/office/powerpoint/2010/main" val="348047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sheet breedbeeld PPT-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4362" y="206375"/>
            <a:ext cx="6162437" cy="8572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24361" y="1200151"/>
            <a:ext cx="3007423" cy="2894954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664235" y="1200150"/>
            <a:ext cx="3022565" cy="2894955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24361" y="4630341"/>
            <a:ext cx="4258325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37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sheet breedbeeld PPT-5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van presentatie, </a:t>
            </a:r>
            <a:r>
              <a:rPr lang="nl-NL" dirty="0" err="1" smtClean="0"/>
              <a:t>Arial</a:t>
            </a:r>
            <a:r>
              <a:rPr lang="nl-NL" dirty="0" smtClean="0"/>
              <a:t> 32pt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sjabloon te bewerken</a:t>
            </a:r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5" r:id="rId2"/>
    <p:sldLayoutId id="2147483826" r:id="rId3"/>
    <p:sldLayoutId id="2147483830" r:id="rId4"/>
    <p:sldLayoutId id="2147483831" r:id="rId5"/>
    <p:sldLayoutId id="2147483832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kern="1200" baseline="0">
          <a:solidFill>
            <a:srgbClr val="66006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680" y="-67008"/>
            <a:ext cx="2775320" cy="27753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000" dirty="0" smtClean="0"/>
              <a:t>Embedded systemen</a:t>
            </a:r>
            <a:br>
              <a:rPr lang="nl-NL" sz="2000" dirty="0" smtClean="0"/>
            </a:br>
            <a:r>
              <a:rPr lang="nl-NL" sz="2000" dirty="0" smtClean="0"/>
              <a:t>Programmeren op de </a:t>
            </a:r>
            <a:r>
              <a:rPr lang="nl-NL" sz="2000" dirty="0" err="1" smtClean="0"/>
              <a:t>Arduino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Les 6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display en temperatuur</a:t>
            </a:r>
            <a:endParaRPr lang="nl-N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5" t="50999" r="51875" b="14999"/>
          <a:stretch>
            <a:fillRect/>
          </a:stretch>
        </p:blipFill>
        <p:spPr bwMode="auto">
          <a:xfrm>
            <a:off x="0" y="-6994"/>
            <a:ext cx="1617785" cy="93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87139">
            <a:off x="390480" y="2544151"/>
            <a:ext cx="2734965" cy="172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5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Display en temperatuur</a:t>
            </a:r>
            <a:endParaRPr lang="nl-NL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446"/>
          <a:stretch/>
        </p:blipFill>
        <p:spPr bwMode="auto">
          <a:xfrm>
            <a:off x="2516439" y="1945237"/>
            <a:ext cx="3200400" cy="108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:\Users\871933\Downloads\McLp9Exc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785" y="924909"/>
            <a:ext cx="883239" cy="313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43"/>
          <a:stretch/>
        </p:blipFill>
        <p:spPr bwMode="auto">
          <a:xfrm rot="5400000">
            <a:off x="6576152" y="703784"/>
            <a:ext cx="1456329" cy="335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5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Peter\Team-013\Arduino serie VO\open_dag\ES_lessenserie_VO\LesMateriaal\Les6_temp_sensor_lcd\les6_schema_b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631" y="1754629"/>
            <a:ext cx="3485357" cy="235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eter\Team-013\Arduino serie VO\open_dag\ES_lessenserie_VO\LesMateriaal\Les6_temp_sensor_lcd\les6_schema_schem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1414534"/>
            <a:ext cx="3279350" cy="203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77079" y="1568204"/>
            <a:ext cx="2734965" cy="172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69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/>
              <a:t>software </a:t>
            </a:r>
            <a:r>
              <a:rPr lang="nl-NL" dirty="0" smtClean="0"/>
              <a:t>, initialisatie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99" y="1200151"/>
            <a:ext cx="429577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0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software, </a:t>
            </a:r>
            <a:r>
              <a:rPr lang="nl-NL" dirty="0" err="1" smtClean="0"/>
              <a:t>main</a:t>
            </a:r>
            <a:r>
              <a:rPr lang="nl-NL" dirty="0" smtClean="0"/>
              <a:t> loop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21657" y="1789947"/>
            <a:ext cx="4038600" cy="289495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ep 9"/>
          <p:cNvGrpSpPr/>
          <p:nvPr/>
        </p:nvGrpSpPr>
        <p:grpSpPr>
          <a:xfrm>
            <a:off x="1608082" y="848710"/>
            <a:ext cx="5225284" cy="4076700"/>
            <a:chOff x="1608082" y="848710"/>
            <a:chExt cx="5225284" cy="4076700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5116" y="848710"/>
              <a:ext cx="5048250" cy="407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hthoek 11"/>
            <p:cNvSpPr/>
            <p:nvPr/>
          </p:nvSpPr>
          <p:spPr>
            <a:xfrm>
              <a:off x="1608082" y="1803130"/>
              <a:ext cx="4708633" cy="15696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nl-NL" sz="9600" b="1" dirty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?</a:t>
              </a:r>
              <a:endParaRPr lang="nl-NL" sz="96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723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Vul het vraagteken 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Als je weet dat</a:t>
            </a:r>
          </a:p>
          <a:p>
            <a:pPr lvl="1"/>
            <a:r>
              <a:rPr lang="nl-NL" dirty="0" err="1" smtClean="0"/>
              <a:t>SensorVal</a:t>
            </a:r>
            <a:r>
              <a:rPr lang="nl-NL" dirty="0" smtClean="0"/>
              <a:t> = </a:t>
            </a:r>
            <a:r>
              <a:rPr lang="nl-NL" dirty="0" err="1" smtClean="0"/>
              <a:t>analogRead</a:t>
            </a:r>
            <a:r>
              <a:rPr lang="nl-NL" dirty="0" smtClean="0"/>
              <a:t> </a:t>
            </a:r>
            <a:r>
              <a:rPr lang="nl-NL" dirty="0" smtClean="0"/>
              <a:t>(</a:t>
            </a:r>
            <a:r>
              <a:rPr lang="nl-NL" dirty="0" err="1" smtClean="0"/>
              <a:t>sensorPin</a:t>
            </a:r>
            <a:r>
              <a:rPr lang="nl-NL" dirty="0" smtClean="0"/>
              <a:t>): </a:t>
            </a:r>
            <a:endParaRPr lang="nl-NL" dirty="0" smtClean="0"/>
          </a:p>
          <a:p>
            <a:pPr lvl="2"/>
            <a:r>
              <a:rPr lang="nl-NL" dirty="0" smtClean="0"/>
              <a:t>Ingangsspanning = 0 Volt </a:t>
            </a:r>
            <a:r>
              <a:rPr lang="nl-NL" dirty="0" smtClean="0"/>
              <a:t> =&gt; </a:t>
            </a:r>
            <a:r>
              <a:rPr lang="nl-NL" dirty="0" smtClean="0"/>
              <a:t>sensorval = 0</a:t>
            </a:r>
          </a:p>
          <a:p>
            <a:pPr lvl="2"/>
            <a:r>
              <a:rPr lang="nl-NL" dirty="0" smtClean="0"/>
              <a:t>Ingangsspanning = 5 Volt </a:t>
            </a:r>
            <a:r>
              <a:rPr lang="nl-NL" dirty="0" smtClean="0"/>
              <a:t> =&gt; </a:t>
            </a:r>
            <a:r>
              <a:rPr lang="nl-NL" dirty="0" smtClean="0"/>
              <a:t>sensorval = 1023</a:t>
            </a:r>
          </a:p>
          <a:p>
            <a:pPr lvl="1"/>
            <a:r>
              <a:rPr lang="nl-NL" dirty="0" smtClean="0"/>
              <a:t>Temperatuur sensor uitgang spanning in volt :</a:t>
            </a:r>
          </a:p>
          <a:p>
            <a:pPr lvl="2"/>
            <a:r>
              <a:rPr lang="nl-NL" dirty="0" smtClean="0"/>
              <a:t>Ingangsspanning = 0.5 + 0.01 * temperatuur (in graden).</a:t>
            </a:r>
          </a:p>
          <a:p>
            <a:r>
              <a:rPr lang="nl-NL" dirty="0" smtClean="0"/>
              <a:t>Wat is dan de temperatuur bij een sensorval van 143?</a:t>
            </a:r>
          </a:p>
          <a:p>
            <a:pPr lvl="1"/>
            <a:r>
              <a:rPr lang="nl-NL" dirty="0" smtClean="0"/>
              <a:t>Tip : bereken eerst het bijbehorende voltage (ingangsspanning)</a:t>
            </a:r>
          </a:p>
          <a:p>
            <a:r>
              <a:rPr lang="nl-NL" dirty="0" smtClean="0"/>
              <a:t>Maak de code die sensorval omzet naar graden </a:t>
            </a:r>
            <a:r>
              <a:rPr lang="nl-NL" dirty="0" err="1" smtClean="0"/>
              <a:t>celsius</a:t>
            </a:r>
            <a:r>
              <a:rPr lang="nl-NL" dirty="0" smtClean="0"/>
              <a:t> en zet die op het display</a:t>
            </a:r>
            <a:endParaRPr lang="nl-NL" dirty="0"/>
          </a:p>
        </p:txBody>
      </p:sp>
      <p:pic>
        <p:nvPicPr>
          <p:cNvPr id="4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50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nog meer?</a:t>
            </a:r>
            <a:endParaRPr lang="nl-NL" dirty="0"/>
          </a:p>
        </p:txBody>
      </p:sp>
      <p:pic>
        <p:nvPicPr>
          <p:cNvPr id="5123" name="Picture 3" descr="C:\Users\871933\Downloads\brain-153040_12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338" y="1063625"/>
            <a:ext cx="4300923" cy="325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5230599" y="2184916"/>
            <a:ext cx="1571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experimenteer</a:t>
            </a:r>
          </a:p>
        </p:txBody>
      </p:sp>
    </p:spTree>
    <p:extLst>
      <p:ext uri="{BB962C8B-B14F-4D97-AF65-F5344CB8AC3E}">
        <p14:creationId xmlns:p14="http://schemas.microsoft.com/office/powerpoint/2010/main" val="190571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je geleerd?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Noteer voor jezelf wat je geleerd hebt deze week</a:t>
            </a:r>
          </a:p>
          <a:p>
            <a:r>
              <a:rPr lang="nl-NL" dirty="0" smtClean="0"/>
              <a:t>Neem dit op in je verslag</a:t>
            </a:r>
          </a:p>
        </p:txBody>
      </p:sp>
    </p:spTree>
    <p:extLst>
      <p:ext uri="{BB962C8B-B14F-4D97-AF65-F5344CB8AC3E}">
        <p14:creationId xmlns:p14="http://schemas.microsoft.com/office/powerpoint/2010/main" val="8980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4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ngepast ontwer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2759</TotalTime>
  <Words>184</Words>
  <Application>Microsoft Office PowerPoint</Application>
  <PresentationFormat>Diavoorstelling (16:9)</PresentationFormat>
  <Paragraphs>33</Paragraphs>
  <Slides>9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Aangepast ontwerp</vt:lpstr>
      <vt:lpstr>Embedded systemen Programmeren op de Arduino Les 6 display en temperatuur</vt:lpstr>
      <vt:lpstr>Display en temperatuur</vt:lpstr>
      <vt:lpstr>Bouw</vt:lpstr>
      <vt:lpstr>De software , initialisatie</vt:lpstr>
      <vt:lpstr>De software, main loop</vt:lpstr>
      <vt:lpstr>Vul het vraagteken in</vt:lpstr>
      <vt:lpstr>Wat kun je nog meer?</vt:lpstr>
      <vt:lpstr>Wat heb je geleerd?</vt:lpstr>
      <vt:lpstr>Volgende 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Vincent van Brink</dc:creator>
  <cp:lastModifiedBy>Dingemans,Peter P.T.M.</cp:lastModifiedBy>
  <cp:revision>103</cp:revision>
  <cp:lastPrinted>2014-08-19T14:33:34Z</cp:lastPrinted>
  <dcterms:created xsi:type="dcterms:W3CDTF">2014-08-06T13:54:14Z</dcterms:created>
  <dcterms:modified xsi:type="dcterms:W3CDTF">2015-04-09T06:28:12Z</dcterms:modified>
</cp:coreProperties>
</file>