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1" r:id="rId1"/>
  </p:sldMasterIdLst>
  <p:notesMasterIdLst>
    <p:notesMasterId r:id="rId13"/>
  </p:notesMasterIdLst>
  <p:handoutMasterIdLst>
    <p:handoutMasterId r:id="rId14"/>
  </p:handoutMasterIdLst>
  <p:sldIdLst>
    <p:sldId id="290" r:id="rId2"/>
    <p:sldId id="346" r:id="rId3"/>
    <p:sldId id="350" r:id="rId4"/>
    <p:sldId id="357" r:id="rId5"/>
    <p:sldId id="364" r:id="rId6"/>
    <p:sldId id="365" r:id="rId7"/>
    <p:sldId id="358" r:id="rId8"/>
    <p:sldId id="360" r:id="rId9"/>
    <p:sldId id="361" r:id="rId10"/>
    <p:sldId id="351" r:id="rId11"/>
    <p:sldId id="352" r:id="rId12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80BFA01C-CD74-7845-B021-672224978863}">
          <p14:sldIdLst>
            <p14:sldId id="290"/>
            <p14:sldId id="346"/>
            <p14:sldId id="350"/>
            <p14:sldId id="357"/>
            <p14:sldId id="364"/>
            <p14:sldId id="365"/>
            <p14:sldId id="358"/>
            <p14:sldId id="360"/>
            <p14:sldId id="361"/>
            <p14:sldId id="351"/>
            <p14:sldId id="35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74884" autoAdjust="0"/>
  </p:normalViewPr>
  <p:slideViewPr>
    <p:cSldViewPr snapToGrid="0" snapToObjects="1">
      <p:cViewPr varScale="1">
        <p:scale>
          <a:sx n="91" d="100"/>
          <a:sy n="91" d="100"/>
        </p:scale>
        <p:origin x="-738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5046B-E3A6-4E43-9D24-8C38ABDF8202}" type="datetimeFigureOut">
              <a:t>7-4-2015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2CFB6-CBE2-1D40-B0FD-77D0D9479B87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425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ADC84-AF29-44E6-A868-B7680CFFA552}" type="datetimeFigureOut">
              <a:rPr lang="nl-NL" smtClean="0"/>
              <a:t>7-4-2015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B7012-42CE-46D9-A1C0-23890A910C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5981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8561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Deze sheets</a:t>
            </a:r>
            <a:r>
              <a:rPr lang="nl-NL" baseline="0" dirty="0" smtClean="0"/>
              <a:t> gaan over de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-loops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7280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Dit bouwen</a:t>
            </a:r>
            <a:r>
              <a:rPr lang="nl-NL" baseline="0" dirty="0" smtClean="0"/>
              <a:t> en dan test uitvoeren of het lampje aan/uit gaat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6548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Communicatie</a:t>
            </a:r>
            <a:r>
              <a:rPr lang="nl-NL" baseline="0" dirty="0" smtClean="0"/>
              <a:t> tussen computers is overal. Fotocamera’s die met een printer communiceren of een tomtom (navigatie) die gegevens van een satelliet ontvangt.</a:t>
            </a:r>
          </a:p>
          <a:p>
            <a:r>
              <a:rPr lang="nl-NL" baseline="0" dirty="0" smtClean="0"/>
              <a:t>Welke ken jij??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1855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De </a:t>
            </a:r>
            <a:r>
              <a:rPr lang="nl-NL" dirty="0" err="1" smtClean="0"/>
              <a:t>arduino</a:t>
            </a:r>
            <a:r>
              <a:rPr lang="nl-NL" dirty="0" smtClean="0"/>
              <a:t> communiceert</a:t>
            </a:r>
            <a:r>
              <a:rPr lang="nl-NL" baseline="0" dirty="0" smtClean="0"/>
              <a:t> met je PC via de USB verbinding. De </a:t>
            </a:r>
            <a:r>
              <a:rPr lang="nl-NL" baseline="0" dirty="0" err="1" smtClean="0"/>
              <a:t>serieele</a:t>
            </a:r>
            <a:r>
              <a:rPr lang="nl-NL" baseline="0" dirty="0" smtClean="0"/>
              <a:t> monitor van de </a:t>
            </a:r>
            <a:r>
              <a:rPr lang="nl-NL" baseline="0" dirty="0" err="1" smtClean="0"/>
              <a:t>arduino</a:t>
            </a:r>
            <a:r>
              <a:rPr lang="nl-NL" baseline="0" dirty="0" smtClean="0"/>
              <a:t> ontwikkelomgeving kan gegevens weergeven die de </a:t>
            </a:r>
            <a:r>
              <a:rPr lang="nl-NL" baseline="0" dirty="0" err="1" smtClean="0"/>
              <a:t>arduino</a:t>
            </a:r>
            <a:r>
              <a:rPr lang="nl-NL" baseline="0" dirty="0" smtClean="0"/>
              <a:t> op stuurt.</a:t>
            </a:r>
          </a:p>
          <a:p>
            <a:r>
              <a:rPr lang="nl-NL" baseline="0" dirty="0" smtClean="0"/>
              <a:t>Let wel dat de snelheid (9600) op de </a:t>
            </a:r>
            <a:r>
              <a:rPr lang="nl-NL" baseline="0" dirty="0" err="1" smtClean="0"/>
              <a:t>seriele</a:t>
            </a:r>
            <a:r>
              <a:rPr lang="nl-NL" baseline="0" dirty="0" smtClean="0"/>
              <a:t> monitor hetzelfde moet zijn als op de </a:t>
            </a:r>
            <a:r>
              <a:rPr lang="nl-NL" baseline="0" dirty="0" err="1" smtClean="0"/>
              <a:t>arduino</a:t>
            </a:r>
            <a:r>
              <a:rPr lang="nl-NL" baseline="0" dirty="0" smtClean="0"/>
              <a:t>. Is dit niet het geval krijg je “rare” karakters. Probeer maar eens met een verschillende snelheid.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523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>
                <a:latin typeface="Arial"/>
                <a:cs typeface="Arial"/>
              </a:defRPr>
            </a:lvl1pPr>
            <a:lvl2pPr>
              <a:defRPr sz="2000"/>
            </a:lvl2pPr>
          </a:lstStyle>
          <a:p>
            <a:pPr lvl="0"/>
            <a:r>
              <a:rPr lang="nl-NL" dirty="0" smtClean="0"/>
              <a:t>Klik om de tekststijl van het sjabloon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912139" y="4630341"/>
            <a:ext cx="4870548" cy="273844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062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2894954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2894955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912139" y="4630341"/>
            <a:ext cx="4870548" cy="273844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0278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285598"/>
            <a:ext cx="4040188" cy="29622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1285598"/>
            <a:ext cx="4041775" cy="29622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ED2B493-C1EE-714C-B8A9-F38F4D8CE6E7}" type="datetimeFigureOut">
              <a:rPr lang="nl-NL" smtClean="0"/>
              <a:t>7-4-2015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1738642" y="4767263"/>
            <a:ext cx="4281158" cy="274637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1610267" cy="274637"/>
          </a:xfrm>
          <a:prstGeom prst="rect">
            <a:avLst/>
          </a:prstGeom>
        </p:spPr>
        <p:txBody>
          <a:bodyPr/>
          <a:lstStyle/>
          <a:p>
            <a:fld id="{F3BC6476-EA18-C04A-BD06-B622CA55CE7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8157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20939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blad_N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heet breedbeeld PPT-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9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2645832" y="4630341"/>
            <a:ext cx="4136854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10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1A7FFB-7E9A-E347-8F80-8E2C647B3625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2645832" y="1065389"/>
            <a:ext cx="6108523" cy="2476500"/>
          </a:xfrm>
        </p:spPr>
        <p:txBody>
          <a:bodyPr anchor="t"/>
          <a:lstStyle>
            <a:lvl1pPr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van presentatie bewerken</a:t>
            </a:r>
          </a:p>
        </p:txBody>
      </p:sp>
    </p:spTree>
    <p:extLst>
      <p:ext uri="{BB962C8B-B14F-4D97-AF65-F5344CB8AC3E}">
        <p14:creationId xmlns:p14="http://schemas.microsoft.com/office/powerpoint/2010/main" val="3480479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sheet breedbeeld PPT-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524362" y="206375"/>
            <a:ext cx="6162437" cy="85725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524361" y="1200151"/>
            <a:ext cx="3007423" cy="2894954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664235" y="1200150"/>
            <a:ext cx="3022565" cy="2894955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2524361" y="4630341"/>
            <a:ext cx="4258325" cy="273844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737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sheet breedbeeld PPT-5.jp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Titel van presentatie, </a:t>
            </a:r>
            <a:r>
              <a:rPr lang="nl-NL" dirty="0" err="1" smtClean="0"/>
              <a:t>Arial</a:t>
            </a:r>
            <a:r>
              <a:rPr lang="nl-NL" dirty="0" smtClean="0"/>
              <a:t> 32pt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2874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tekststijl van het sjabloon te bewerken</a:t>
            </a: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912139" y="4630341"/>
            <a:ext cx="487054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CC1A7FFB-7E9A-E347-8F80-8E2C647B362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956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5" r:id="rId2"/>
    <p:sldLayoutId id="2147483826" r:id="rId3"/>
    <p:sldLayoutId id="2147483830" r:id="rId4"/>
    <p:sldLayoutId id="2147483831" r:id="rId5"/>
    <p:sldLayoutId id="2147483832" r:id="rId6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kern="1200" baseline="0">
          <a:solidFill>
            <a:srgbClr val="66006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680" y="-67008"/>
            <a:ext cx="2775320" cy="27753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000" dirty="0" smtClean="0"/>
              <a:t>Embedded systemen</a:t>
            </a:r>
            <a:br>
              <a:rPr lang="nl-NL" sz="2000" dirty="0" smtClean="0"/>
            </a:br>
            <a:r>
              <a:rPr lang="nl-NL" sz="2000" dirty="0" smtClean="0"/>
              <a:t>Programmeren op de </a:t>
            </a:r>
            <a:r>
              <a:rPr lang="nl-NL" sz="2000" dirty="0" err="1" smtClean="0"/>
              <a:t>Arduino</a:t>
            </a:r>
            <a:r>
              <a:rPr lang="nl-NL" sz="2000" dirty="0" smtClean="0"/>
              <a:t/>
            </a:r>
            <a:br>
              <a:rPr lang="nl-NL" sz="2000" dirty="0" smtClean="0"/>
            </a:br>
            <a:r>
              <a:rPr lang="nl-NL" sz="2000" dirty="0" smtClean="0"/>
              <a:t>Les 5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analoge input en motoren</a:t>
            </a:r>
            <a:endParaRPr lang="nl-NL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5" t="50999" r="51875" b="14999"/>
          <a:stretch>
            <a:fillRect/>
          </a:stretch>
        </p:blipFill>
        <p:spPr bwMode="auto">
          <a:xfrm>
            <a:off x="0" y="-6994"/>
            <a:ext cx="1617785" cy="93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8268">
            <a:off x="453049" y="2297823"/>
            <a:ext cx="2711937" cy="185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57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heb je geleerd?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Noteer voor jezelf wat je geleerd hebt deze week</a:t>
            </a:r>
          </a:p>
          <a:p>
            <a:r>
              <a:rPr lang="nl-NL" dirty="0" smtClean="0"/>
              <a:t>Neem dit op in je verslag</a:t>
            </a:r>
          </a:p>
        </p:txBody>
      </p:sp>
    </p:spTree>
    <p:extLst>
      <p:ext uri="{BB962C8B-B14F-4D97-AF65-F5344CB8AC3E}">
        <p14:creationId xmlns:p14="http://schemas.microsoft.com/office/powerpoint/2010/main" val="8980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Volgende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4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Analoge input en motoren</a:t>
            </a:r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2260156"/>
            <a:ext cx="2963960" cy="1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" y="1177925"/>
            <a:ext cx="32004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5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Bouw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9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Peter\Team-013\Arduino serie VO\open_dag\ES_lessenserie_VO\LesMateriaal\Les5_while_dig_en_ana_io_ServoMoodIndicator\les5_schema_bb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" r="19454" b="12018"/>
          <a:stretch/>
        </p:blipFill>
        <p:spPr bwMode="auto">
          <a:xfrm>
            <a:off x="3048002" y="1614766"/>
            <a:ext cx="2830286" cy="253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10"/>
          <a:stretch/>
        </p:blipFill>
        <p:spPr bwMode="auto">
          <a:xfrm rot="10800000">
            <a:off x="457199" y="1659351"/>
            <a:ext cx="2097314" cy="244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D:\Peter\Team-013\Arduino serie VO\open_dag\ES_lessenserie_VO\LesMateriaal\Les5_while_dig_en_ana_io_ServoMoodIndicator\les5_schema_schem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168" y="1822712"/>
            <a:ext cx="2951533" cy="211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69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</a:t>
            </a:r>
            <a:r>
              <a:rPr lang="nl-NL" dirty="0"/>
              <a:t>software </a:t>
            </a:r>
            <a:r>
              <a:rPr lang="nl-NL" dirty="0" smtClean="0"/>
              <a:t>, initialisatie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28" y="1573816"/>
            <a:ext cx="49244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09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software, </a:t>
            </a:r>
            <a:r>
              <a:rPr lang="nl-NL" dirty="0" err="1" smtClean="0"/>
              <a:t>main</a:t>
            </a:r>
            <a:r>
              <a:rPr lang="nl-NL" dirty="0" smtClean="0"/>
              <a:t> loop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921657" y="1789947"/>
            <a:ext cx="4038600" cy="2894954"/>
          </a:xfr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918482"/>
            <a:ext cx="56769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23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nxeassets.xbox.com/shaxam/0201/ee/50/ee50ea1d-f9f9-4d03-b363-61779e10ee3c.PNG?v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3264">
            <a:off x="6636334" y="1265547"/>
            <a:ext cx="2832268" cy="159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Communicatie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b="1" dirty="0"/>
          </a:p>
        </p:txBody>
      </p:sp>
      <p:pic>
        <p:nvPicPr>
          <p:cNvPr id="4" name="Picture 5" descr="camera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75" y="1264443"/>
            <a:ext cx="1093787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selphy5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7" y="2991643"/>
            <a:ext cx="1408113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116137" y="2096293"/>
            <a:ext cx="0" cy="936625"/>
          </a:xfrm>
          <a:prstGeom prst="line">
            <a:avLst/>
          </a:prstGeom>
          <a:noFill/>
          <a:ln w="762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nl-NL"/>
          </a:p>
        </p:txBody>
      </p:sp>
      <p:pic>
        <p:nvPicPr>
          <p:cNvPr id="7" name="Picture 10" descr="TOMTOMGO-5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795" y="3424767"/>
            <a:ext cx="144462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satellie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33" y="133880"/>
            <a:ext cx="1763712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eform 13"/>
          <p:cNvSpPr>
            <a:spLocks/>
          </p:cNvSpPr>
          <p:nvPr/>
        </p:nvSpPr>
        <p:spPr bwMode="auto">
          <a:xfrm rot="10800000">
            <a:off x="6144085" y="1964865"/>
            <a:ext cx="360362" cy="192088"/>
          </a:xfrm>
          <a:custGeom>
            <a:avLst/>
            <a:gdLst>
              <a:gd name="T0" fmla="*/ 0 w 227"/>
              <a:gd name="T1" fmla="*/ 2147483646 h 121"/>
              <a:gd name="T2" fmla="*/ 2147483646 w 227"/>
              <a:gd name="T3" fmla="*/ 0 h 121"/>
              <a:gd name="T4" fmla="*/ 2147483646 w 227"/>
              <a:gd name="T5" fmla="*/ 2147483646 h 121"/>
              <a:gd name="T6" fmla="*/ 0 60000 65536"/>
              <a:gd name="T7" fmla="*/ 0 60000 65536"/>
              <a:gd name="T8" fmla="*/ 0 60000 65536"/>
              <a:gd name="T9" fmla="*/ 0 w 227"/>
              <a:gd name="T10" fmla="*/ 0 h 121"/>
              <a:gd name="T11" fmla="*/ 227 w 227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121">
                <a:moveTo>
                  <a:pt x="0" y="120"/>
                </a:moveTo>
                <a:cubicBezTo>
                  <a:pt x="18" y="100"/>
                  <a:pt x="73" y="0"/>
                  <a:pt x="111" y="0"/>
                </a:cubicBezTo>
                <a:cubicBezTo>
                  <a:pt x="149" y="0"/>
                  <a:pt x="203" y="96"/>
                  <a:pt x="227" y="121"/>
                </a:cubicBez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 rot="10591562">
            <a:off x="5980035" y="2195084"/>
            <a:ext cx="647700" cy="263525"/>
          </a:xfrm>
          <a:custGeom>
            <a:avLst/>
            <a:gdLst>
              <a:gd name="T0" fmla="*/ 0 w 227"/>
              <a:gd name="T1" fmla="*/ 2147483646 h 121"/>
              <a:gd name="T2" fmla="*/ 2147483646 w 227"/>
              <a:gd name="T3" fmla="*/ 0 h 121"/>
              <a:gd name="T4" fmla="*/ 2147483646 w 227"/>
              <a:gd name="T5" fmla="*/ 2147483646 h 121"/>
              <a:gd name="T6" fmla="*/ 0 60000 65536"/>
              <a:gd name="T7" fmla="*/ 0 60000 65536"/>
              <a:gd name="T8" fmla="*/ 0 60000 65536"/>
              <a:gd name="T9" fmla="*/ 0 w 227"/>
              <a:gd name="T10" fmla="*/ 0 h 121"/>
              <a:gd name="T11" fmla="*/ 227 w 227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121">
                <a:moveTo>
                  <a:pt x="0" y="120"/>
                </a:moveTo>
                <a:cubicBezTo>
                  <a:pt x="18" y="100"/>
                  <a:pt x="73" y="0"/>
                  <a:pt x="111" y="0"/>
                </a:cubicBezTo>
                <a:cubicBezTo>
                  <a:pt x="149" y="0"/>
                  <a:pt x="203" y="96"/>
                  <a:pt x="227" y="121"/>
                </a:cubicBez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 rot="10591562">
            <a:off x="5841417" y="2357124"/>
            <a:ext cx="1008063" cy="288925"/>
          </a:xfrm>
          <a:custGeom>
            <a:avLst/>
            <a:gdLst>
              <a:gd name="T0" fmla="*/ 0 w 227"/>
              <a:gd name="T1" fmla="*/ 2147483646 h 121"/>
              <a:gd name="T2" fmla="*/ 2147483646 w 227"/>
              <a:gd name="T3" fmla="*/ 0 h 121"/>
              <a:gd name="T4" fmla="*/ 2147483646 w 227"/>
              <a:gd name="T5" fmla="*/ 2147483646 h 121"/>
              <a:gd name="T6" fmla="*/ 0 60000 65536"/>
              <a:gd name="T7" fmla="*/ 0 60000 65536"/>
              <a:gd name="T8" fmla="*/ 0 60000 65536"/>
              <a:gd name="T9" fmla="*/ 0 w 227"/>
              <a:gd name="T10" fmla="*/ 0 h 121"/>
              <a:gd name="T11" fmla="*/ 227 w 227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121">
                <a:moveTo>
                  <a:pt x="0" y="120"/>
                </a:moveTo>
                <a:cubicBezTo>
                  <a:pt x="18" y="100"/>
                  <a:pt x="73" y="0"/>
                  <a:pt x="111" y="0"/>
                </a:cubicBezTo>
                <a:cubicBezTo>
                  <a:pt x="149" y="0"/>
                  <a:pt x="203" y="96"/>
                  <a:pt x="227" y="121"/>
                </a:cubicBez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 rot="10591562">
            <a:off x="5769186" y="2550736"/>
            <a:ext cx="1152525" cy="334962"/>
          </a:xfrm>
          <a:custGeom>
            <a:avLst/>
            <a:gdLst>
              <a:gd name="T0" fmla="*/ 0 w 227"/>
              <a:gd name="T1" fmla="*/ 2147483646 h 121"/>
              <a:gd name="T2" fmla="*/ 2147483646 w 227"/>
              <a:gd name="T3" fmla="*/ 0 h 121"/>
              <a:gd name="T4" fmla="*/ 2147483646 w 227"/>
              <a:gd name="T5" fmla="*/ 2147483646 h 121"/>
              <a:gd name="T6" fmla="*/ 0 60000 65536"/>
              <a:gd name="T7" fmla="*/ 0 60000 65536"/>
              <a:gd name="T8" fmla="*/ 0 60000 65536"/>
              <a:gd name="T9" fmla="*/ 0 w 227"/>
              <a:gd name="T10" fmla="*/ 0 h 121"/>
              <a:gd name="T11" fmla="*/ 227 w 227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121">
                <a:moveTo>
                  <a:pt x="0" y="120"/>
                </a:moveTo>
                <a:cubicBezTo>
                  <a:pt x="18" y="100"/>
                  <a:pt x="73" y="0"/>
                  <a:pt x="111" y="0"/>
                </a:cubicBezTo>
                <a:cubicBezTo>
                  <a:pt x="149" y="0"/>
                  <a:pt x="203" y="96"/>
                  <a:pt x="227" y="121"/>
                </a:cubicBezTo>
              </a:path>
            </a:pathLst>
          </a:cu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13" name="Rechthoek 12"/>
          <p:cNvSpPr/>
          <p:nvPr/>
        </p:nvSpPr>
        <p:spPr>
          <a:xfrm>
            <a:off x="3332575" y="306703"/>
            <a:ext cx="1890261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287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nl-NL" sz="287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737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" name="Rechthoek 5149"/>
          <p:cNvSpPr/>
          <p:nvPr/>
        </p:nvSpPr>
        <p:spPr>
          <a:xfrm>
            <a:off x="3018801" y="1197241"/>
            <a:ext cx="524933" cy="5302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6" name="Content Placeholder 3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80" y="1197241"/>
            <a:ext cx="4488919" cy="336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Arduino</a:t>
            </a:r>
            <a:r>
              <a:rPr lang="nl-NL" dirty="0" smtClean="0"/>
              <a:t> met PC communicatie</a:t>
            </a:r>
            <a:endParaRPr lang="nl-NL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30" r="71238" b="8201"/>
          <a:stretch/>
        </p:blipFill>
        <p:spPr bwMode="auto">
          <a:xfrm>
            <a:off x="2835539" y="3299883"/>
            <a:ext cx="141639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92" r="66219" b="27450"/>
          <a:stretch/>
        </p:blipFill>
        <p:spPr bwMode="auto">
          <a:xfrm>
            <a:off x="2835539" y="4146755"/>
            <a:ext cx="1917700" cy="38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Gekromde verbindingslijn 26"/>
          <p:cNvCxnSpPr>
            <a:stCxn id="15" idx="3"/>
            <a:endCxn id="5150" idx="3"/>
          </p:cNvCxnSpPr>
          <p:nvPr/>
        </p:nvCxnSpPr>
        <p:spPr>
          <a:xfrm flipH="1" flipV="1">
            <a:off x="3543734" y="1462354"/>
            <a:ext cx="1209505" cy="2875856"/>
          </a:xfrm>
          <a:prstGeom prst="curvedConnector3">
            <a:avLst>
              <a:gd name="adj1" fmla="val -5740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17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Nu jij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Zorg ervoor dat de </a:t>
            </a:r>
            <a:r>
              <a:rPr lang="nl-NL" dirty="0" err="1" smtClean="0"/>
              <a:t>servo</a:t>
            </a:r>
            <a:r>
              <a:rPr lang="nl-NL" dirty="0" smtClean="0"/>
              <a:t> hoek niet tussen 0 en 179 ligt maar tussen 80 en 100 (afhankelijk van de stand van de </a:t>
            </a:r>
            <a:r>
              <a:rPr lang="nl-NL" dirty="0" smtClean="0"/>
              <a:t>potmeter</a:t>
            </a:r>
            <a:r>
              <a:rPr lang="nl-NL" dirty="0" smtClean="0"/>
              <a:t>)</a:t>
            </a:r>
          </a:p>
          <a:p>
            <a:r>
              <a:rPr lang="nl-NL" dirty="0" smtClean="0"/>
              <a:t>Wat moet je </a:t>
            </a:r>
            <a:r>
              <a:rPr lang="nl-NL" dirty="0" smtClean="0"/>
              <a:t>aanpassen?</a:t>
            </a:r>
            <a:endParaRPr lang="nl-NL" dirty="0" smtClean="0"/>
          </a:p>
          <a:p>
            <a:r>
              <a:rPr lang="nl-NL" dirty="0" smtClean="0"/>
              <a:t>Wat zie je aan de </a:t>
            </a:r>
            <a:r>
              <a:rPr lang="nl-NL" dirty="0" err="1" smtClean="0"/>
              <a:t>servo</a:t>
            </a:r>
            <a:r>
              <a:rPr lang="nl-NL" dirty="0" smtClean="0"/>
              <a:t> als je aan de potmeter draait?</a:t>
            </a:r>
          </a:p>
          <a:p>
            <a:endParaRPr lang="nl-NL" dirty="0" smtClean="0"/>
          </a:p>
        </p:txBody>
      </p:sp>
      <p:pic>
        <p:nvPicPr>
          <p:cNvPr id="4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05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kun je nog meer?</a:t>
            </a:r>
            <a:endParaRPr lang="nl-NL" dirty="0"/>
          </a:p>
        </p:txBody>
      </p:sp>
      <p:pic>
        <p:nvPicPr>
          <p:cNvPr id="5123" name="Picture 3" descr="C:\Users\871933\Downloads\brain-153040_12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338" y="1063625"/>
            <a:ext cx="4300923" cy="325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5230599" y="2184916"/>
            <a:ext cx="1571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experimenteer</a:t>
            </a:r>
          </a:p>
        </p:txBody>
      </p:sp>
    </p:spTree>
    <p:extLst>
      <p:ext uri="{BB962C8B-B14F-4D97-AF65-F5344CB8AC3E}">
        <p14:creationId xmlns:p14="http://schemas.microsoft.com/office/powerpoint/2010/main" val="19057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2681</TotalTime>
  <Words>215</Words>
  <Application>Microsoft Office PowerPoint</Application>
  <PresentationFormat>Diavoorstelling (16:9)</PresentationFormat>
  <Paragraphs>32</Paragraphs>
  <Slides>11</Slides>
  <Notes>5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2" baseType="lpstr">
      <vt:lpstr>Aangepast ontwerp</vt:lpstr>
      <vt:lpstr>Embedded systemen Programmeren op de Arduino Les 5 analoge input en motoren</vt:lpstr>
      <vt:lpstr>Analoge input en motoren</vt:lpstr>
      <vt:lpstr>Bouw</vt:lpstr>
      <vt:lpstr>De software , initialisatie</vt:lpstr>
      <vt:lpstr>De software, main loop</vt:lpstr>
      <vt:lpstr>Communicatie</vt:lpstr>
      <vt:lpstr>Arduino met PC communicatie</vt:lpstr>
      <vt:lpstr>Nu jij</vt:lpstr>
      <vt:lpstr>Wat kun je nog meer?</vt:lpstr>
      <vt:lpstr>Wat heb je geleerd?</vt:lpstr>
      <vt:lpstr>Volgende 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Vincent van Brink</dc:creator>
  <cp:lastModifiedBy>Dingemans,Peter P.T.M.</cp:lastModifiedBy>
  <cp:revision>97</cp:revision>
  <cp:lastPrinted>2014-08-19T14:33:34Z</cp:lastPrinted>
  <dcterms:created xsi:type="dcterms:W3CDTF">2014-08-06T13:54:14Z</dcterms:created>
  <dcterms:modified xsi:type="dcterms:W3CDTF">2015-04-07T09:47:52Z</dcterms:modified>
</cp:coreProperties>
</file>