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4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103D812-4275-4416-8432-094609C2B18F}" type="datetimeFigureOut">
              <a:rPr lang="nl-NL" smtClean="0"/>
              <a:t>8-2-2016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4CB6D26-F145-45B3-A06E-ECDC37763BE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CAcQjRw&amp;url=http://nl.123rf.com/profile_sommersby&amp;ei=Ai7SVNCfMoG6UtDhgIgK&amp;bvm=bv.85076809,d.d24&amp;psig=AFQjCNEVpWJbTgvNzkNPBYyv8YFgpBpIZA&amp;ust=142314685470098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thumbs.dreamstime.com/z/3d-man-puzzle-joining-people-27839980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source=images&amp;cd=&amp;cad=rja&amp;uact=8&amp;ved=0CAcQjRw&amp;url=http://www.canstockphoto.nl/vrienden-8149769.html&amp;ei=myzSVL_ZEML_UvighNAK&amp;psig=AFQjCNEXacCLqgGUGPjGSMhoOJ3xGLvOzg&amp;ust=142314643620416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nl/url?sa=i&amp;rct=j&amp;q=&amp;esrc=s&amp;source=images&amp;cd=&amp;cad=rja&amp;uact=8&amp;ved=0CAcQjRw&amp;url=http://www.hoogbegaafdencoach.nl/in-verbinding-zijn/&amp;ei=6yzSVMzyB8L8UvamhGA&amp;psig=AFQjCNEXacCLqgGUGPjGSMhoOJ3xGLvOzg&amp;ust=1423146436204166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source=images&amp;cd=&amp;cad=rja&amp;uact=8&amp;ved=0CAcQjRw&amp;url=http://www.cepcadiz.com/&amp;ei=ny3SVMXpMMvkUuSEhOAP&amp;bvm=bv.85076809,d.d24&amp;psig=AFQjCNHMfjISLVNAEiXtuuRh-BBKAHAlNA&amp;ust=142314671554088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Functionele samenwerking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21 </a:t>
            </a:r>
            <a:endParaRPr lang="nl-NL" dirty="0"/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35794" y="4653136"/>
            <a:ext cx="2557389" cy="2109360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 Begeleidingskunde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Carin Hogenbirk</a:t>
            </a:r>
          </a:p>
          <a:p>
            <a:r>
              <a:rPr lang="nl-NL" smtClean="0"/>
              <a:t>Februari </a:t>
            </a:r>
            <a:r>
              <a:rPr lang="nl-NL" smtClean="0"/>
              <a:t>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4145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0.gstatic.com/images?q=tbn:ANd9GcTQa4NaABgWlvSWSg1vE3alR7Ia68L364Q7OBwndtR9AHhQud3h_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91232"/>
            <a:ext cx="5601047" cy="477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relaties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Persoonlijk</a:t>
            </a:r>
          </a:p>
          <a:p>
            <a:r>
              <a:rPr lang="nl-NL" dirty="0" smtClean="0"/>
              <a:t>Functioneel</a:t>
            </a:r>
          </a:p>
          <a:p>
            <a:r>
              <a:rPr lang="nl-NL" dirty="0" smtClean="0"/>
              <a:t>Conventioneel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7529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Doel: contact met elkaar </a:t>
            </a:r>
          </a:p>
          <a:p>
            <a:pPr lvl="1"/>
            <a:r>
              <a:rPr lang="nl-NL" dirty="0" smtClean="0"/>
              <a:t>Interesse in elkaar als mens</a:t>
            </a:r>
          </a:p>
          <a:p>
            <a:pPr lvl="1"/>
            <a:r>
              <a:rPr lang="nl-NL" dirty="0" smtClean="0"/>
              <a:t>Onbeperkt qua duur</a:t>
            </a:r>
          </a:p>
          <a:p>
            <a:pPr lvl="1"/>
            <a:r>
              <a:rPr lang="nl-NL" dirty="0" smtClean="0"/>
              <a:t>Delen wat ze bezighouden</a:t>
            </a:r>
          </a:p>
          <a:p>
            <a:pPr lvl="1"/>
            <a:r>
              <a:rPr lang="nl-NL" dirty="0" smtClean="0"/>
              <a:t>Uitwisselen gevoelens en belevenissen</a:t>
            </a:r>
          </a:p>
          <a:p>
            <a:pPr lvl="1"/>
            <a:r>
              <a:rPr lang="nl-NL" dirty="0" smtClean="0"/>
              <a:t>Emotionele band</a:t>
            </a:r>
          </a:p>
          <a:p>
            <a:pPr lvl="1"/>
            <a:r>
              <a:rPr lang="nl-NL" dirty="0" smtClean="0"/>
              <a:t>Diepgang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5494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Functioneel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Doel: taakgericht</a:t>
            </a:r>
          </a:p>
          <a:p>
            <a:pPr lvl="1"/>
            <a:r>
              <a:rPr lang="nl-NL" dirty="0" smtClean="0"/>
              <a:t>Verwachtingen zijn verschillend</a:t>
            </a:r>
          </a:p>
          <a:p>
            <a:pPr lvl="1"/>
            <a:r>
              <a:rPr lang="nl-NL" dirty="0" smtClean="0"/>
              <a:t>Functionele emotionele band</a:t>
            </a:r>
          </a:p>
          <a:p>
            <a:pPr lvl="1"/>
            <a:r>
              <a:rPr lang="nl-NL" dirty="0" smtClean="0"/>
              <a:t>Ontmoeting vanuit bepaalde rol</a:t>
            </a:r>
          </a:p>
          <a:p>
            <a:pPr lvl="1"/>
            <a:r>
              <a:rPr lang="nl-NL" dirty="0" smtClean="0"/>
              <a:t>Sociale afstand is groter</a:t>
            </a:r>
          </a:p>
          <a:p>
            <a:pPr lvl="1"/>
            <a:r>
              <a:rPr lang="nl-NL" dirty="0" smtClean="0"/>
              <a:t>Rollen zijn niet inwisselbaar</a:t>
            </a:r>
          </a:p>
          <a:p>
            <a:pPr lvl="1"/>
            <a:r>
              <a:rPr lang="nl-NL" dirty="0" smtClean="0"/>
              <a:t>Niet geheel vrijwillig</a:t>
            </a:r>
          </a:p>
          <a:p>
            <a:r>
              <a:rPr lang="nl-NL" dirty="0" smtClean="0"/>
              <a:t>Collegiaal</a:t>
            </a:r>
          </a:p>
          <a:p>
            <a:pPr lvl="1"/>
            <a:r>
              <a:rPr lang="nl-NL" dirty="0" smtClean="0"/>
              <a:t>Gericht op hetzelfde doel</a:t>
            </a:r>
          </a:p>
          <a:p>
            <a:pPr lvl="1"/>
            <a:r>
              <a:rPr lang="nl-NL" dirty="0" smtClean="0"/>
              <a:t>Werken samen</a:t>
            </a:r>
          </a:p>
          <a:p>
            <a:pPr lvl="1"/>
            <a:r>
              <a:rPr lang="nl-NL" dirty="0" smtClean="0"/>
              <a:t>Open opstelling</a:t>
            </a:r>
          </a:p>
          <a:p>
            <a:pPr lvl="1"/>
            <a:r>
              <a:rPr lang="nl-NL" dirty="0" smtClean="0"/>
              <a:t>Positie (on)gelijkwaardig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4554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Conventioneel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Komt voort uit beleefdheidsnormen</a:t>
            </a:r>
          </a:p>
          <a:p>
            <a:r>
              <a:rPr lang="nl-NL" dirty="0" smtClean="0"/>
              <a:t>Afstandelijk</a:t>
            </a:r>
          </a:p>
          <a:p>
            <a:r>
              <a:rPr lang="nl-NL" dirty="0" smtClean="0"/>
              <a:t>Formeel</a:t>
            </a:r>
          </a:p>
          <a:p>
            <a:r>
              <a:rPr lang="nl-NL" dirty="0" smtClean="0"/>
              <a:t>Oppervlakkig</a:t>
            </a:r>
          </a:p>
          <a:p>
            <a:pPr lvl="1"/>
            <a:r>
              <a:rPr lang="nl-NL" dirty="0" smtClean="0"/>
              <a:t>Nauwelijks wederzijdse betrokkenheid</a:t>
            </a:r>
          </a:p>
          <a:p>
            <a:pPr lvl="1"/>
            <a:r>
              <a:rPr lang="nl-NL" dirty="0" smtClean="0"/>
              <a:t>Nauwelijks interesse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2229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Blz</a:t>
            </a:r>
            <a:r>
              <a:rPr lang="nl-NL" dirty="0" smtClean="0"/>
              <a:t> 178</a:t>
            </a:r>
          </a:p>
          <a:p>
            <a:pPr lvl="1"/>
            <a:r>
              <a:rPr lang="nl-NL" dirty="0" smtClean="0"/>
              <a:t>Opdracht:</a:t>
            </a:r>
          </a:p>
          <a:p>
            <a:pPr lvl="2"/>
            <a:r>
              <a:rPr lang="nl-NL" dirty="0" smtClean="0"/>
              <a:t>1</a:t>
            </a:r>
          </a:p>
          <a:p>
            <a:pPr lvl="2"/>
            <a:r>
              <a:rPr lang="nl-NL" dirty="0" smtClean="0"/>
              <a:t>2 </a:t>
            </a:r>
            <a:r>
              <a:rPr lang="nl-NL" dirty="0" err="1" smtClean="0"/>
              <a:t>c,d,e</a:t>
            </a:r>
            <a:r>
              <a:rPr lang="nl-NL" smtClean="0"/>
              <a:t>.</a:t>
            </a:r>
            <a:endParaRPr lang="nl-NL"/>
          </a:p>
        </p:txBody>
      </p:sp>
      <p:pic>
        <p:nvPicPr>
          <p:cNvPr id="7170" name="Picture 2" descr="Traject V&amp;V / Zorg Begeleiden / niveau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7495">
            <a:off x="4483899" y="2548756"/>
            <a:ext cx="2619375" cy="357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71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Samenwerken en relatie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Persoonlijke relatie</a:t>
            </a:r>
          </a:p>
          <a:p>
            <a:r>
              <a:rPr lang="nl-NL" dirty="0" smtClean="0"/>
              <a:t>Functionele samenwerkingsrelatie</a:t>
            </a:r>
          </a:p>
          <a:p>
            <a:r>
              <a:rPr lang="nl-NL" dirty="0" smtClean="0"/>
              <a:t>Conventionele relatie</a:t>
            </a:r>
          </a:p>
          <a:p>
            <a:pPr marL="292608" lvl="1" indent="0">
              <a:buNone/>
            </a:pPr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1027" name="Picture 3" descr="3d man on puzzle joining people">
            <a:hlinkClick r:id="rId2" tooltip="Download 3d Man On Puzzle Joining People Stock Photo - Image: 27839980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836746"/>
            <a:ext cx="4170040" cy="278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741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 wie gaan we 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Sociale wezens</a:t>
            </a:r>
          </a:p>
          <a:p>
            <a:pPr lvl="1"/>
            <a:r>
              <a:rPr lang="nl-NL" dirty="0" smtClean="0"/>
              <a:t>We hebben andere mensen nodig</a:t>
            </a:r>
          </a:p>
          <a:p>
            <a:pPr lvl="1"/>
            <a:r>
              <a:rPr lang="nl-NL" dirty="0"/>
              <a:t>S</a:t>
            </a:r>
            <a:r>
              <a:rPr lang="nl-NL" dirty="0" smtClean="0"/>
              <a:t>ympathie</a:t>
            </a:r>
          </a:p>
          <a:p>
            <a:pPr lvl="1"/>
            <a:r>
              <a:rPr lang="nl-NL" dirty="0" smtClean="0"/>
              <a:t>Antipathie</a:t>
            </a:r>
          </a:p>
          <a:p>
            <a:pPr lvl="1"/>
            <a:r>
              <a:rPr lang="nl-NL" dirty="0" smtClean="0"/>
              <a:t>Gevoel</a:t>
            </a:r>
          </a:p>
          <a:p>
            <a:r>
              <a:rPr lang="nl-NL" dirty="0" smtClean="0"/>
              <a:t>Nieuwe mensen leren kennen</a:t>
            </a:r>
          </a:p>
          <a:p>
            <a:pPr lvl="1"/>
            <a:r>
              <a:rPr lang="nl-NL" dirty="0" smtClean="0"/>
              <a:t>Beleefd</a:t>
            </a:r>
          </a:p>
          <a:p>
            <a:pPr lvl="1"/>
            <a:r>
              <a:rPr lang="nl-NL" dirty="0" smtClean="0"/>
              <a:t>Afstand</a:t>
            </a:r>
          </a:p>
          <a:p>
            <a:pPr lvl="1"/>
            <a:r>
              <a:rPr lang="nl-NL" dirty="0" smtClean="0"/>
              <a:t>Meer gesloten</a:t>
            </a:r>
          </a:p>
          <a:p>
            <a:r>
              <a:rPr lang="nl-NL" dirty="0" smtClean="0"/>
              <a:t>Verdieping in relatie</a:t>
            </a:r>
          </a:p>
          <a:p>
            <a:pPr lvl="1"/>
            <a:r>
              <a:rPr lang="nl-NL" dirty="0" smtClean="0"/>
              <a:t>Meer open</a:t>
            </a:r>
          </a:p>
          <a:p>
            <a:pPr lvl="1"/>
            <a:r>
              <a:rPr lang="nl-NL" dirty="0" smtClean="0"/>
              <a:t>spontaan</a:t>
            </a:r>
          </a:p>
          <a:p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873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Relaties opbouwen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Continu nieuwe mensen</a:t>
            </a:r>
          </a:p>
          <a:p>
            <a:r>
              <a:rPr lang="nl-NL" dirty="0" smtClean="0"/>
              <a:t>Relaties opbouwen</a:t>
            </a:r>
          </a:p>
          <a:p>
            <a:r>
              <a:rPr lang="nl-NL" dirty="0" smtClean="0"/>
              <a:t>Wisselwerking</a:t>
            </a:r>
          </a:p>
          <a:p>
            <a:pPr lvl="1"/>
            <a:r>
              <a:rPr lang="nl-NL" dirty="0" smtClean="0"/>
              <a:t>Verwachtingen</a:t>
            </a:r>
          </a:p>
          <a:p>
            <a:pPr lvl="1"/>
            <a:r>
              <a:rPr lang="nl-NL" dirty="0" smtClean="0"/>
              <a:t>Eigen normen en waarden</a:t>
            </a:r>
          </a:p>
          <a:p>
            <a:pPr lvl="1"/>
            <a:r>
              <a:rPr lang="nl-NL" dirty="0" smtClean="0"/>
              <a:t>Waarden en normen van de ander</a:t>
            </a:r>
          </a:p>
          <a:p>
            <a:r>
              <a:rPr lang="nl-NL" dirty="0" smtClean="0"/>
              <a:t>Werk</a:t>
            </a:r>
          </a:p>
          <a:p>
            <a:pPr lvl="1"/>
            <a:r>
              <a:rPr lang="nl-NL" dirty="0" smtClean="0"/>
              <a:t>Beroepseisen</a:t>
            </a:r>
          </a:p>
          <a:p>
            <a:pPr lvl="1"/>
            <a:r>
              <a:rPr lang="nl-NL" dirty="0" smtClean="0"/>
              <a:t>Rollen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2050" name="Picture 2" descr="https://encrypted-tbn3.gstatic.com/images?q=tbn:ANd9GcScORAWj2WEPsmgqBH8VBPtWlCGk9mEHXKMO01hcz0TpL8Kgm6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152775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091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Sympathie gevoelens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Afstand / Nabijheid van de ander</a:t>
            </a:r>
          </a:p>
          <a:p>
            <a:r>
              <a:rPr lang="nl-NL" dirty="0" smtClean="0"/>
              <a:t>Lichamelijke aantrekkelijkheid</a:t>
            </a:r>
          </a:p>
          <a:p>
            <a:r>
              <a:rPr lang="nl-NL" dirty="0" smtClean="0"/>
              <a:t>Eigenschappen</a:t>
            </a:r>
          </a:p>
          <a:p>
            <a:r>
              <a:rPr lang="nl-NL" dirty="0" smtClean="0"/>
              <a:t>Gemeenschappelijke achtergrond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8033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nabijheid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Elkaar ontmoeten</a:t>
            </a:r>
          </a:p>
          <a:p>
            <a:r>
              <a:rPr lang="nl-NL" dirty="0" smtClean="0"/>
              <a:t>Verdiepen van de relatie</a:t>
            </a:r>
          </a:p>
          <a:p>
            <a:pPr lvl="1"/>
            <a:r>
              <a:rPr lang="nl-NL" dirty="0" smtClean="0"/>
              <a:t>Interesse</a:t>
            </a:r>
          </a:p>
          <a:p>
            <a:pPr lvl="1"/>
            <a:r>
              <a:rPr lang="nl-NL" dirty="0" smtClean="0"/>
              <a:t>Gemeenschappelijkheid</a:t>
            </a:r>
          </a:p>
          <a:p>
            <a:r>
              <a:rPr lang="nl-NL" dirty="0" smtClean="0"/>
              <a:t>Afstand</a:t>
            </a:r>
          </a:p>
          <a:p>
            <a:pPr lvl="1"/>
            <a:r>
              <a:rPr lang="nl-NL" dirty="0" smtClean="0"/>
              <a:t>Professioneel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4" name="Picture 2" descr="https://encrypted-tbn2.gstatic.com/images?q=tbn:ANd9GcSepU4sz2LbVCLs4-cpXh0mUNmPXtLdB6cI9n0kSnn_SLAJ_x-sr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8" b="99111" l="5778" r="89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152775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353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Lichamelijke aantrekkelijkheid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Uiterlijk</a:t>
            </a:r>
          </a:p>
          <a:p>
            <a:r>
              <a:rPr lang="nl-NL" dirty="0" smtClean="0"/>
              <a:t>Eerste indruk</a:t>
            </a:r>
          </a:p>
          <a:p>
            <a:pPr lvl="1"/>
            <a:r>
              <a:rPr lang="nl-NL" dirty="0" smtClean="0"/>
              <a:t>Razendsnel</a:t>
            </a:r>
          </a:p>
          <a:p>
            <a:pPr lvl="1"/>
            <a:r>
              <a:rPr lang="nl-NL" dirty="0" smtClean="0"/>
              <a:t>Voorkeur/afkeer</a:t>
            </a:r>
          </a:p>
          <a:p>
            <a:pPr lvl="1"/>
            <a:r>
              <a:rPr lang="nl-NL" dirty="0" smtClean="0"/>
              <a:t>Sterk persoonlijk</a:t>
            </a:r>
          </a:p>
          <a:p>
            <a:pPr lvl="1"/>
            <a:r>
              <a:rPr lang="nl-NL" dirty="0" smtClean="0"/>
              <a:t>Cultuur</a:t>
            </a:r>
          </a:p>
          <a:p>
            <a:pPr lvl="1"/>
            <a:r>
              <a:rPr lang="nl-NL" dirty="0" smtClean="0"/>
              <a:t>Tijd waarin je leeft</a:t>
            </a:r>
          </a:p>
          <a:p>
            <a:pPr lvl="1"/>
            <a:r>
              <a:rPr lang="nl-NL" dirty="0" smtClean="0"/>
              <a:t>Sociale klasse</a:t>
            </a:r>
          </a:p>
          <a:p>
            <a:pPr lvl="1"/>
            <a:r>
              <a:rPr lang="nl-NL" dirty="0" smtClean="0"/>
              <a:t>Peer </a:t>
            </a:r>
            <a:r>
              <a:rPr lang="nl-NL" dirty="0" err="1" smtClean="0"/>
              <a:t>group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2677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1.gstatic.com/images?q=tbn:ANd9GcReqYLySKkeArxMdplgZye6-UxaYU__SDqvYtTlsQLILGnxMS0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93096"/>
            <a:ext cx="315277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eigenschappen graag herkennen</a:t>
            </a:r>
          </a:p>
          <a:p>
            <a:pPr lvl="1"/>
            <a:r>
              <a:rPr lang="nl-NL" dirty="0" smtClean="0"/>
              <a:t>Positieve eigenschappen van zichzelf</a:t>
            </a:r>
          </a:p>
          <a:p>
            <a:pPr lvl="1"/>
            <a:r>
              <a:rPr lang="nl-NL" dirty="0" smtClean="0"/>
              <a:t>Open staan</a:t>
            </a:r>
          </a:p>
          <a:p>
            <a:pPr lvl="1"/>
            <a:r>
              <a:rPr lang="nl-NL" dirty="0" smtClean="0"/>
              <a:t>Optimistisch</a:t>
            </a:r>
          </a:p>
          <a:p>
            <a:pPr lvl="1"/>
            <a:r>
              <a:rPr lang="nl-NL" dirty="0" smtClean="0"/>
              <a:t>Lef</a:t>
            </a:r>
          </a:p>
          <a:p>
            <a:pPr lvl="1"/>
            <a:r>
              <a:rPr lang="nl-NL" dirty="0" smtClean="0"/>
              <a:t>Zelfstandig</a:t>
            </a:r>
          </a:p>
          <a:p>
            <a:pPr lvl="1"/>
            <a:endParaRPr lang="nl-NL" dirty="0"/>
          </a:p>
          <a:p>
            <a:r>
              <a:rPr lang="nl-NL" dirty="0" smtClean="0"/>
              <a:t>Tegenovergestelde eigenschappen</a:t>
            </a:r>
          </a:p>
          <a:p>
            <a:pPr lvl="1"/>
            <a:r>
              <a:rPr lang="nl-NL" dirty="0" smtClean="0"/>
              <a:t>Vult elkaar aan</a:t>
            </a:r>
          </a:p>
          <a:p>
            <a:pPr lvl="1"/>
            <a:r>
              <a:rPr lang="nl-NL" dirty="0" smtClean="0"/>
              <a:t>Balans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3492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20040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Gemeenschappelijke achtergrond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131952"/>
          </a:xfrm>
        </p:spPr>
        <p:txBody>
          <a:bodyPr/>
          <a:lstStyle/>
          <a:p>
            <a:r>
              <a:rPr lang="nl-NL" dirty="0" smtClean="0"/>
              <a:t>Soort zoekt soort</a:t>
            </a:r>
          </a:p>
          <a:p>
            <a:pPr lvl="1"/>
            <a:r>
              <a:rPr lang="nl-NL" dirty="0" smtClean="0"/>
              <a:t>Waarden en normen</a:t>
            </a:r>
          </a:p>
          <a:p>
            <a:pPr lvl="1"/>
            <a:r>
              <a:rPr lang="nl-NL" dirty="0" smtClean="0"/>
              <a:t>Beïnvloeding</a:t>
            </a:r>
          </a:p>
          <a:p>
            <a:pPr lvl="1"/>
            <a:r>
              <a:rPr lang="nl-NL" dirty="0" smtClean="0"/>
              <a:t>Begrip</a:t>
            </a:r>
          </a:p>
          <a:p>
            <a:r>
              <a:rPr lang="nl-NL" dirty="0" smtClean="0"/>
              <a:t>Verschil		</a:t>
            </a:r>
          </a:p>
          <a:p>
            <a:pPr lvl="1"/>
            <a:r>
              <a:rPr lang="nl-NL" dirty="0" smtClean="0"/>
              <a:t>Positieve eigenschappen</a:t>
            </a:r>
          </a:p>
          <a:p>
            <a:pPr lvl="1"/>
            <a:r>
              <a:rPr lang="nl-NL" dirty="0" smtClean="0"/>
              <a:t>Negatieve eigenschappen</a:t>
            </a:r>
          </a:p>
          <a:p>
            <a:pPr lvl="1"/>
            <a:r>
              <a:rPr lang="nl-NL" dirty="0" smtClean="0"/>
              <a:t>Leren accepteren</a:t>
            </a:r>
          </a:p>
          <a:p>
            <a:pPr lvl="1"/>
            <a:r>
              <a:rPr lang="nl-NL" dirty="0" smtClean="0"/>
              <a:t>Erkenning</a:t>
            </a:r>
          </a:p>
        </p:txBody>
      </p:sp>
    </p:spTree>
    <p:extLst>
      <p:ext uri="{BB962C8B-B14F-4D97-AF65-F5344CB8AC3E}">
        <p14:creationId xmlns:p14="http://schemas.microsoft.com/office/powerpoint/2010/main" val="1250372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64</TotalTime>
  <Words>231</Words>
  <Application>Microsoft Office PowerPoint</Application>
  <PresentationFormat>Diavoorstelling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Overvloed</vt:lpstr>
      <vt:lpstr>Functionele samenwerking</vt:lpstr>
      <vt:lpstr>Samenwerken en relatie</vt:lpstr>
      <vt:lpstr>Met wie gaan we om</vt:lpstr>
      <vt:lpstr>Relaties opbouwen</vt:lpstr>
      <vt:lpstr>Sympathie gevoelens</vt:lpstr>
      <vt:lpstr>nabijheid</vt:lpstr>
      <vt:lpstr>Lichamelijke aantrekkelijkheid</vt:lpstr>
      <vt:lpstr>eigenschappen</vt:lpstr>
      <vt:lpstr>Gemeenschappelijke achtergrond</vt:lpstr>
      <vt:lpstr>relaties</vt:lpstr>
      <vt:lpstr>persoonlijk</vt:lpstr>
      <vt:lpstr>Functioneel</vt:lpstr>
      <vt:lpstr>Conventioneel</vt:lpstr>
      <vt:lpstr>opdrachten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Functionele samenwerking</dc:title>
  <dc:creator>C.A. Hogenbirk</dc:creator>
  <cp:lastModifiedBy>C.A. Hogenbirk</cp:lastModifiedBy>
  <cp:revision>12</cp:revision>
  <dcterms:created xsi:type="dcterms:W3CDTF">2015-02-04T09:44:24Z</dcterms:created>
  <dcterms:modified xsi:type="dcterms:W3CDTF">2016-02-08T11:57:04Z</dcterms:modified>
</cp:coreProperties>
</file>