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5EB1A2B-217A-420A-B727-31A1C6CCBD43}" type="datetimeFigureOut">
              <a:rPr lang="nl-NL" smtClean="0"/>
              <a:t>12-5-2016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575BCEC-E492-4062-9ED8-024B3C9049C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1800" y="533400"/>
            <a:ext cx="5700468" cy="2868168"/>
          </a:xfrm>
        </p:spPr>
        <p:txBody>
          <a:bodyPr/>
          <a:lstStyle/>
          <a:p>
            <a:r>
              <a:rPr lang="nl-NL" dirty="0" smtClean="0"/>
              <a:t>Gesprekken voeren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Begeleiden hoofdstuk 14</a:t>
            </a:r>
          </a:p>
          <a:p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39448" y="4641112"/>
            <a:ext cx="2416328" cy="2216888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April </a:t>
            </a:r>
            <a:r>
              <a:rPr lang="nl-NL" dirty="0" smtClean="0"/>
              <a:t>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573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 beginnen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84632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Hoe begin je als verpleegkundige een gesprek?</a:t>
            </a:r>
          </a:p>
          <a:p>
            <a:r>
              <a:rPr lang="nl-NL" dirty="0" smtClean="0"/>
              <a:t>Wat is er anders aan als dat je een privé persoon bent</a:t>
            </a:r>
          </a:p>
          <a:p>
            <a:pPr lvl="1"/>
            <a:r>
              <a:rPr lang="nl-NL" dirty="0" smtClean="0"/>
              <a:t>Deskundigheid</a:t>
            </a:r>
          </a:p>
          <a:p>
            <a:pPr lvl="1"/>
            <a:r>
              <a:rPr lang="nl-NL" dirty="0" smtClean="0"/>
              <a:t>Rol</a:t>
            </a:r>
          </a:p>
          <a:p>
            <a:pPr lvl="1"/>
            <a:r>
              <a:rPr lang="nl-NL" dirty="0" smtClean="0"/>
              <a:t>Verwachting</a:t>
            </a:r>
          </a:p>
          <a:p>
            <a:pPr lvl="2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332001"/>
            <a:ext cx="3429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41998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Informatie delen</a:t>
            </a:r>
          </a:p>
          <a:p>
            <a:pPr lvl="1"/>
            <a:r>
              <a:rPr lang="nl-NL" dirty="0" smtClean="0"/>
              <a:t>Anders tegen zaken aankijken</a:t>
            </a:r>
          </a:p>
          <a:p>
            <a:pPr lvl="1"/>
            <a:r>
              <a:rPr lang="nl-NL" dirty="0" smtClean="0"/>
              <a:t>Herkenning</a:t>
            </a:r>
          </a:p>
          <a:p>
            <a:r>
              <a:rPr lang="nl-NL" dirty="0" smtClean="0"/>
              <a:t>Ervaring delen</a:t>
            </a:r>
          </a:p>
          <a:p>
            <a:pPr lvl="1"/>
            <a:r>
              <a:rPr lang="nl-NL" dirty="0" smtClean="0"/>
              <a:t>Dingen op een rijtje zetten</a:t>
            </a:r>
          </a:p>
          <a:p>
            <a:pPr lvl="1"/>
            <a:r>
              <a:rPr lang="nl-NL" dirty="0" smtClean="0"/>
              <a:t>Gevoelens uiten</a:t>
            </a:r>
          </a:p>
          <a:p>
            <a:r>
              <a:rPr lang="nl-NL" dirty="0" smtClean="0"/>
              <a:t>Behoefte aan erkenning</a:t>
            </a:r>
          </a:p>
          <a:p>
            <a:pPr lvl="1"/>
            <a:r>
              <a:rPr lang="nl-NL" dirty="0" smtClean="0"/>
              <a:t>Geaccepteerd</a:t>
            </a:r>
          </a:p>
          <a:p>
            <a:r>
              <a:rPr lang="nl-NL" dirty="0" smtClean="0"/>
              <a:t>Intimiteit ervaren</a:t>
            </a:r>
          </a:p>
          <a:p>
            <a:pPr lvl="1"/>
            <a:r>
              <a:rPr lang="nl-NL" dirty="0" smtClean="0"/>
              <a:t>Bloot kunnen geven</a:t>
            </a:r>
          </a:p>
          <a:p>
            <a:pPr lvl="1"/>
            <a:r>
              <a:rPr lang="nl-NL" dirty="0" smtClean="0"/>
              <a:t>Diepere gedachtes uiten</a:t>
            </a:r>
          </a:p>
          <a:p>
            <a:pPr lvl="1"/>
            <a:r>
              <a:rPr lang="nl-NL" dirty="0" smtClean="0"/>
              <a:t>Zwijgen</a:t>
            </a:r>
          </a:p>
          <a:p>
            <a:r>
              <a:rPr lang="nl-NL" dirty="0" smtClean="0"/>
              <a:t>Vertrouwen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691712"/>
            <a:ext cx="1960232" cy="203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25144"/>
            <a:ext cx="3808671" cy="21328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Gesloten vragen</a:t>
            </a:r>
          </a:p>
          <a:p>
            <a:pPr lvl="1"/>
            <a:r>
              <a:rPr lang="nl-NL" dirty="0" smtClean="0"/>
              <a:t>Weinig ruimte om te antwoorden</a:t>
            </a:r>
          </a:p>
          <a:p>
            <a:r>
              <a:rPr lang="nl-NL" dirty="0" smtClean="0"/>
              <a:t>Open vragen</a:t>
            </a:r>
          </a:p>
          <a:p>
            <a:pPr lvl="1"/>
            <a:r>
              <a:rPr lang="nl-NL" dirty="0" smtClean="0"/>
              <a:t>Geeft ruimte </a:t>
            </a:r>
          </a:p>
          <a:p>
            <a:pPr lvl="1"/>
            <a:r>
              <a:rPr lang="nl-NL" dirty="0" smtClean="0"/>
              <a:t>Uitnodigend</a:t>
            </a:r>
          </a:p>
          <a:p>
            <a:pPr lvl="1"/>
            <a:r>
              <a:rPr lang="nl-NL" dirty="0" smtClean="0"/>
              <a:t>Sociaal wenselijk</a:t>
            </a:r>
          </a:p>
          <a:p>
            <a:r>
              <a:rPr lang="nl-NL" dirty="0" smtClean="0"/>
              <a:t>Indirecte vragen</a:t>
            </a:r>
          </a:p>
          <a:p>
            <a:pPr lvl="1"/>
            <a:r>
              <a:rPr lang="nl-NL" dirty="0" smtClean="0"/>
              <a:t>Geen echte vragen</a:t>
            </a:r>
          </a:p>
          <a:p>
            <a:r>
              <a:rPr lang="nl-NL" dirty="0" smtClean="0"/>
              <a:t>Inspelen op de 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22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Stimuleren tot doorpraten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Aandachtige houding</a:t>
            </a:r>
          </a:p>
          <a:p>
            <a:r>
              <a:rPr lang="nl-NL" dirty="0" smtClean="0"/>
              <a:t>Open vragen</a:t>
            </a:r>
          </a:p>
          <a:p>
            <a:r>
              <a:rPr lang="nl-NL" dirty="0" smtClean="0"/>
              <a:t>Ingaan op wat wordt gezegd</a:t>
            </a:r>
          </a:p>
          <a:p>
            <a:pPr lvl="1"/>
            <a:r>
              <a:rPr lang="nl-NL" dirty="0" smtClean="0"/>
              <a:t>Vertel daar eens meer over</a:t>
            </a:r>
          </a:p>
          <a:p>
            <a:pPr lvl="1"/>
            <a:r>
              <a:rPr lang="nl-NL" dirty="0" smtClean="0"/>
              <a:t>Had u dat verwacht</a:t>
            </a:r>
          </a:p>
          <a:p>
            <a:pPr lvl="1"/>
            <a:r>
              <a:rPr lang="nl-NL" dirty="0" smtClean="0"/>
              <a:t>Dat was vast schrikken</a:t>
            </a:r>
          </a:p>
          <a:p>
            <a:pPr lvl="1"/>
            <a:r>
              <a:rPr lang="nl-NL" dirty="0" smtClean="0"/>
              <a:t>Was u daar verbaasd over</a:t>
            </a:r>
          </a:p>
          <a:p>
            <a:r>
              <a:rPr lang="nl-NL" dirty="0" smtClean="0"/>
              <a:t>Parafraseren</a:t>
            </a:r>
          </a:p>
          <a:p>
            <a:pPr lvl="1"/>
            <a:r>
              <a:rPr lang="nl-NL" dirty="0" smtClean="0"/>
              <a:t>Laatste woorden van een zin herhalen</a:t>
            </a:r>
          </a:p>
          <a:p>
            <a:r>
              <a:rPr lang="nl-NL" dirty="0" smtClean="0"/>
              <a:t>Emoties 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8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 afronden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Aangeven dat je gaat eindigen</a:t>
            </a:r>
          </a:p>
          <a:p>
            <a:pPr lvl="1"/>
            <a:r>
              <a:rPr lang="nl-NL" dirty="0" smtClean="0"/>
              <a:t>Nieuwe afspraak maken</a:t>
            </a:r>
          </a:p>
          <a:p>
            <a:pPr lvl="1"/>
            <a:r>
              <a:rPr lang="nl-NL" dirty="0" smtClean="0"/>
              <a:t>Evalueren</a:t>
            </a:r>
          </a:p>
          <a:p>
            <a:pPr lvl="2"/>
            <a:r>
              <a:rPr lang="nl-NL" dirty="0" smtClean="0"/>
              <a:t>Proces </a:t>
            </a:r>
          </a:p>
          <a:p>
            <a:pPr lvl="2"/>
            <a:r>
              <a:rPr lang="nl-NL" dirty="0" smtClean="0"/>
              <a:t>Product</a:t>
            </a:r>
          </a:p>
          <a:p>
            <a:pPr lvl="1"/>
            <a:r>
              <a:rPr lang="nl-NL" dirty="0" smtClean="0"/>
              <a:t>Rapporteren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25144"/>
            <a:ext cx="2221156" cy="204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609416"/>
            <a:ext cx="7859216" cy="484632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Maak een observatieformulier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Voer een gesprek in 3-tallen</a:t>
            </a:r>
          </a:p>
          <a:p>
            <a:pPr lvl="1"/>
            <a:r>
              <a:rPr lang="nl-NL" dirty="0" smtClean="0"/>
              <a:t>Eén observator</a:t>
            </a:r>
          </a:p>
          <a:p>
            <a:pPr lvl="1"/>
            <a:r>
              <a:rPr lang="nl-NL" dirty="0" smtClean="0"/>
              <a:t>Eén verpleegkundige </a:t>
            </a:r>
          </a:p>
          <a:p>
            <a:pPr lvl="1"/>
            <a:r>
              <a:rPr lang="nl-NL" dirty="0" smtClean="0"/>
              <a:t>Eén zorgvrager</a:t>
            </a:r>
          </a:p>
          <a:p>
            <a:pPr marL="292608" lvl="1" indent="0">
              <a:buNone/>
            </a:pPr>
            <a:endParaRPr lang="nl-NL" dirty="0" smtClean="0"/>
          </a:p>
          <a:p>
            <a:r>
              <a:rPr lang="nl-NL" dirty="0" smtClean="0"/>
              <a:t>Voer een gesprek over een aankomend onderzoek</a:t>
            </a:r>
          </a:p>
          <a:p>
            <a:pPr lvl="1"/>
            <a:r>
              <a:rPr lang="nl-NL" dirty="0" smtClean="0"/>
              <a:t>Zorgvrager is ongerust</a:t>
            </a:r>
          </a:p>
          <a:p>
            <a:pPr lvl="1"/>
            <a:r>
              <a:rPr lang="nl-NL" dirty="0" smtClean="0"/>
              <a:t>Vraagt zich af wat de uitslag zal zijn</a:t>
            </a:r>
          </a:p>
          <a:p>
            <a:pPr lvl="1"/>
            <a:r>
              <a:rPr lang="nl-NL" dirty="0" smtClean="0"/>
              <a:t>Is bang dat het kwaadaardig is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104620" y="4784812"/>
            <a:ext cx="3062536" cy="638944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opdracht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4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Pagina 125.</a:t>
            </a:r>
          </a:p>
          <a:p>
            <a:pPr lvl="1"/>
            <a:r>
              <a:rPr lang="nl-NL" smtClean="0"/>
              <a:t>Opdracht 1,2,3,4,5,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0116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192</Words>
  <Application>Microsoft Office PowerPoint</Application>
  <PresentationFormat>Diavoorstelling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Overvloed</vt:lpstr>
      <vt:lpstr>Gesprekken voeren</vt:lpstr>
      <vt:lpstr>Gesprek beginnen</vt:lpstr>
      <vt:lpstr>contact</vt:lpstr>
      <vt:lpstr>Soorten vragen</vt:lpstr>
      <vt:lpstr>Stimuleren tot doorpraten</vt:lpstr>
      <vt:lpstr>Gesprek afronden</vt:lpstr>
      <vt:lpstr>opdracht</vt:lpstr>
      <vt:lpstr>Opdrachten 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Gesprekken voeren</dc:title>
  <dc:creator>C.A. Hogenbirk</dc:creator>
  <cp:lastModifiedBy>C.A. Hogenbirk</cp:lastModifiedBy>
  <cp:revision>13</cp:revision>
  <dcterms:created xsi:type="dcterms:W3CDTF">2015-04-19T15:12:41Z</dcterms:created>
  <dcterms:modified xsi:type="dcterms:W3CDTF">2016-05-12T09:09:11Z</dcterms:modified>
</cp:coreProperties>
</file>