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72" r:id="rId4"/>
    <p:sldId id="273" r:id="rId5"/>
    <p:sldId id="271" r:id="rId6"/>
    <p:sldId id="269" r:id="rId7"/>
    <p:sldId id="274" r:id="rId8"/>
    <p:sldId id="270" r:id="rId9"/>
    <p:sldId id="27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882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9645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665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43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685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4634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5393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0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521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346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927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246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E0B2D-06C2-4F05-8F70-CE929E9BE7E7}" type="datetimeFigureOut">
              <a:rPr lang="nl-NL" smtClean="0"/>
              <a:t>22-3-2015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46125-7707-41AB-B7EE-9B487CC531A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3622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wikia.nocookie.net/__cb20080603223855/legostarwars/images/5/5d/Lego_brick.jpg" TargetMode="External"/><Relationship Id="rId2" Type="http://schemas.openxmlformats.org/officeDocument/2006/relationships/hyperlink" Target="http://www.google.nl/url?sa=i&amp;rct=j&amp;q=&amp;esrc=s&amp;frm=1&amp;source=images&amp;cd=&amp;cad=rja&amp;uact=8&amp;docid=yG_hAoVU5yNKGM&amp;tbnid=c7C8GbB3OdBHDM:&amp;ved=0CAUQjRw&amp;url=http://legostarwars.wikia.com/wiki/File:Lego_brick.jpg&amp;ei=A0D_U-OVGcWJOMn8gIAD&amp;psig=AFQjCNGLzUVMLTqmgfTMIxqv0Odty-LLAw&amp;ust=1409323386601885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thetvfangirls.com/wp-content/uploads/2014/12/CSI-Miami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nl/url?sa=i&amp;rct=j&amp;q=&amp;esrc=s&amp;source=images&amp;cd=&amp;cad=rja&amp;uact=8&amp;ved=0CAcQjRw&amp;url=http%3A%2F%2Fwww.seriesubthai.com%2Fhomeland-season-1-ep-1-12-%25E0%25B8%2588%25E0%25B8%259A-%25E0%25B8%258B%25E0%25B8%25B1%25E0%25B8%259A%25E0%25B9%2584%25E0%25B8%2597%25E0%25B8%25A2%2F&amp;ei=HRIPVdLoK873O4vggbgE&amp;psig=AFQjCNGMK4NusvAuqqVOKuK5gNVGHVHS-A&amp;ust=1427137416050572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flikken-maastricht.nl/wp-content/uploads/2014/04/flikken-maastricht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571579" y="1412776"/>
            <a:ext cx="7772400" cy="1470025"/>
          </a:xfrm>
        </p:spPr>
        <p:txBody>
          <a:bodyPr>
            <a:normAutofit/>
          </a:bodyPr>
          <a:lstStyle/>
          <a:p>
            <a:r>
              <a:rPr lang="nl-NL" sz="7200" b="1" dirty="0" smtClean="0"/>
              <a:t>Blok </a:t>
            </a:r>
            <a:r>
              <a:rPr lang="nl-NL" sz="7200" b="1" dirty="0" smtClean="0"/>
              <a:t>6</a:t>
            </a:r>
            <a:endParaRPr lang="nl-NL" sz="7200" b="1" dirty="0"/>
          </a:p>
        </p:txBody>
      </p:sp>
      <p:sp>
        <p:nvSpPr>
          <p:cNvPr id="7" name="AutoShape 2" descr="data:image/jpeg;base64,/9j/4AAQSkZJRgABAQAAAQABAAD/2wCEAAkGBxQSEhQPEBEVEBQSFBQUFBYUFRQQEBUUFBQWFhQUFBUYHCggGBolGxQUITEhJSkrLi4uFx8zODMsNygtLisBCgoKDg0OGhAQGiwkICQsLCwsLCwsLCwsLCwsLCwsLCwsLCwsLCwsLCwsLCwsLCwsLCwtLCwsLCwsLCwsLCwsLP/AABEIALoBDwMBEQACEQEDEQH/xAAcAAEAAgMBAQEAAAAAAAAAAAAAAQQCAwUGBwj/xABCEAACAQICBwUFBgMFCQAAAAAAAQIDEQQhBRIxQVFhkQYTInGBBzJSobEUQmKSwdEzcrIVFiOi4RclQ1Njc4KDo//EABsBAQADAQEBAQAAAAAAAAAAAAABAgMEBQYH/8QAOREBAAIBAQYEBAQFAgcBAAAAAAECAxEEEiExQVEFEzJhcZGx0RQigaEzNFLh8BVCJENTYnLB8SP/2gAMAwEAAhEDEQA/APuIAAAAAAAAAAAAAAAAAAAAAAAAAAAAAAAAAAAAAAAAAAAAAAAAAAAAAAAAAAAAAAAAAAAAAAAAAAAAAAAAAAAAAAAAAAAAAAAAAAAABDYHK0h2lwtBuNXEU4yW2OtrT/LG7M7ZaV5y68Ow7TmjWlJmO+nD5uX/ALQcFuqTf/qqfqjL8Xi7/s6/9E2z+mPnH3WcP20wc3bv9XnOM4R/M1YtG0456sr+E7XX/Zr8JiXcw+IjUip05RnF7JRalF+TRtExPJwXpak7to0n3bSVQAAAAAAAAAAAAAAAAAAAAAAAAAAAACti9IUqSvVqwp/zyjH6spbJWvqnRpjw5MnorM/CFD+9OD2fa6P54lPxGL+qHR/p21f9O3ylew+kaVTKnWp1H+GcZP5M0i0Tylz3w5Keqsx8Ylyu3OKlSwGJqU5OElTdmsmrtK6e557SuSZis6N9hrFtopFo1jWHw6ljY70keTbDePd+gcG3vocSu5brAh4qK+9nyLRjvPKETD2Xsr0pfFypK6VSlOUvhcoOGq2uNnLM69l1raYl4XjuKJwRftPD9dX1lyO98k5mM7R4WllUxNKL4a8W+izM7ZaV5y6sWw7Tl40x2n9FePa/BPZiY58pJZ7722cyv4jH3az4Xtcf8uf2dDCaVoVf4VanU5RnFvpe5pF625S5smz5cfrrMfGFtMsxSAAAAAAAAAAAAAAAAAAAAAAA8R7T9O1MPCjRpT7vv+81pp6s0oamUX92+vt5HFtmS9YiKdXueCbHjz3tfJGu7pw6cdfs+Xzo3es7tva34m/NvaeVpaOb66JiI0jkzVDe/wBi0RPVE2TKpGObkrp34tPlwNK1npCNJngt4ztTWlhZ4PvXVpztfXvKcVe+qqks7ZbM7bL7jp829YitpcX+nYfOjNFdJjtwiffR5fVNomHoaBIgGjt9l8bVw1X7TScYuKcbyWspa22OrtexbNhja80tvRLk2rZ6bRXyr69+H1dftD2vq4qSp1XqU1FeCDkqcm73lNXz8ndIrky5Mldensx2LwzFs2s14z3nnHwc6n3dspRj6x+hjEcOTtmbdWSnTj99b1tX1JjTVWYtPRqq4+mreJO2yyu7+ZOnsbr6z7ONJSr4TWlOVTUqSpqU767ioxkrttt21mrvPI9HZ7TNOMvjfFsVce0TFYiNY10h6o3eYAAAAAAAAAAAAAAAANOMxCp051HmoRlJ222im/0K2ndiZXx0m9orHWdHyXSva3FVm5d66MHshT8KS/mtdvnc8bJtOWZnXhHs+y2fwvZsUaTXenvP25ONUxlV5uvVb51aj/Uy39ecz85d0YcUf7I+UfZnQ0hWj7teqvKpUS6JiJtHKZ+cq22fDbnSvyj7O1oztliqUk51e9itsKmrmt9p2un62OjFtGWJjjr7S4No8J2a9fy13Z7xr9HK7e9p44+VFwpypxpKp77TlLXcNyyXucTW+Xzp4Rpo38J8PtskX3pid7Tl7a/d5Ru2w0rWNHqyxcnxZbdhViSaN9LY8m75XOXPHJMc3UweCpuKfvPney5W/cpFtWV73idOi59mXBdEvlbMllvJ1OMYvzivXYiUcOjGdGHwqL4rK/kk8ys1iVotbu42kF42uFlx3L9zoxRpXR0Y53q6qcjUs1sjSGcsSZhSX0HsV2rngqCpOjGcJzlNNycJu6im1k01l/qY0zzijSYeTtvhlNqyTeL6THDlrD2mC9oWGk7VI1aPOUVOHo4NvqkdFdrxzz4PJy+BbTTjWYt8J0n99Pq9Tg8XCrCNWlJThJXjJZpnTExMaw8nJjtjtNLxpMN5KgAAAAAAABjOaScm7JJtt5JJbWxM6JiJmdIeL0r2/jFuOGpd5b7824RfOMbXfrY4cm2acKR+svd2fwS1o1zW09o4z9vq4Fbt5jXsVCK4KnNvq5sxnasvt8no18F2OP6p/WPsmn2+xe/un5wk/wCmaK/i80dvkT4Jsv8A3fP+zsaO9oiuliaOqt86bbS56jzt5Ns0pt8/74/WHDn8CnSZxW19p+//AMdXtJ2lwyw1WKrwlKpRkoKN5t60Xq3t7vrY2z7Tj3JiJ4zHBw7HsG0TmrM0nSJjXXhyn9/0fEqeLnBWhOUVwTy6HLhrrHF91bHWeMwPSNT4/lH9jbyqq7lezXPGTe2T+g8qnY0hq1m9uZbSIjgsv0ablbVtkldvYjz9d2yd6IjitvBxfvRV+MbwXRM1jLbow356T/7YrR9Pepej/dFvNsb9ujN6Jp7pSXnaS+RO/aeqvm2jnCPsWp70rpZJ7Lb9m4yvXXmvGWLemHOjiJQvqyt810Z17kTDa1InnCXpSr8X+WK/QeXDKaVjp9WmppOo8tbokh5VeqnCOivKq3tbZE46xyhO9Kzh9nM5L8JdFNJji3NJ7Yx9Lr6ExmtHU3I7jpQ3w/zMt511fL92PdRWdkvPMpOW09U7lYTVx/NyfHyyREY7W4yprSOEKtTGSex2NYxRCk5Oz7J7H5t4B3bf+NU2u/DYehs/ofHeNfzM/CHuToeQAAAAAAAAcjtdK2BxXPD1V+aDX6mOedMdp9nXsH81j/8AKPq+HLStspQ1uadn+p5MTvdH3nl68YlP9rw3wkvVM0jEjc92uelY7ov1ZPkTKYr7tP8AaTvlFLlu9SY2fvK+7ErVB3p553TvzzZyZIiuXgjTSzH7DCS8MpQ5SjrLqv2Z10yxELTkvHOIn9Wh6NluafX9i34ip5kNbwEt/wAk3+g/EVTFoRTo2eavyd0vUi2eekL7usc2+nW7uWy8Xm1s6MypTzOMqzXejgt/2lS/GvNRl9GW/D9mHl3jsPSlLi3/AOK/cny7ckbktNXTMdihfzeXQt5ViKxHVoWkpT8GrFKTS4tK/wB3citqTHNeIjXWEqhB5Nyg+NtaPqsmvmKZpjm2mb9OLRUwfCUX1T6NGvn1UnWejTLCviuo8+qu5aSnhc830zKW2iOkJ8qVupGK2LVSW93b5t8TntbelekTWOM6tUsRFcxGO0pnJENE8Y9yS+ppGLuznLLRKo3tZpFYjkzm0yxbLICEPt/sfhbR6fGtV/qt+h27PH5HyHjM/wDFT8I+j25u8oAAAAACppTHxw9KdepfVpxcnba+SvvbK2tFY1lrhxWzZIx15y8Hj+3leX8GnClF7H/Fl57kujOHJtN59MPo8PgmGv8AEtMz8o+/0eY0npjE14uFTETlrJqzepB34xikn0OPfvkn80vVw7Hs+Gda0iP3n5zrLy2Lws4Wc4uKex/dfk9hrSuku6L1t6ZVWdUQqJEphtp029n+hS14rzlfk6+jEleGspSTy4PLdc4slYtbWGOTXnML0qPGLI0mOjOLdpR3ZKd4eXBeY3TmrYnEQateLlu877hpGi9YmsqFWjKWxa1uGb6GuC0RwdO/WOajNHVClmpksZYkqrOEoSeaySzbeS8ub5GGSa6LVnSVuNzh+Dq1Z+eRZEy0VMVFbMy1aWlWbxCvPFvdl5GsYY6spy9mmU29rNIrEcmc2mWBMqhCQhIAEj7l7I1/u6HOrW/rZ3bP6Hx3jH81b4R9HtDZ5YAAAAAHC7c09bAYrlSlL8vi/Qyzxrjt8Hb4dbd2rHPu+FUsRKD8MmvoeNWZjk+80iea7S0onlUh6x29C+9E+qFPL09MrdFay/wat/wvb0Lx7SrNoj11Va0JJ+KEX5xi19CusxPFrWKTHBolG+5LySRGrSIiGHcLeyq+8q18m7E6axBLV30lsk15No6aUjRladSWLm9s5dWa+XDPXRqdRva7jy69jellSedzO9E1l0u8zunbyOGszDeOWjOpWcvetL+ZJvqaxeVYx1jk0umvhj0J8y3dO5Vi6aXBehWbzPVMVrDCWJS3t/QRjmVZvENMsY3yNK4Y6qTl7NMp3zeZtFYjkym8zzawhJIMgQDRLEpQQBAAfd/ZRG2jKL4yrP8A+01+h3bP/Dh8b4v/ADdv0+kPXmzzAAAAAAOZ2nhfB4lcaFX+hlMnplvsv8anxj6vz1I8N+hMWSEZWzWT+ZKV2jpWpHJvXX4s312lovKk46z7fBajjKU/ei6b5ZonWskRevKdWxYPW8VOSmuTKzjnpxT52nC0aNFXCU3lPWpy42vH1T2lq9pW37866Sq19FfDVhJc7w+pvW8VU3pnnEqs8BJb4fmRbzqp3Jno1/ZXxX1KztFeyYw2b8PRivxPpFc+ZlfNMxyXjFMc5bm4rec0RaV2uWLS2K5tXFaVZvENM8W3syNYwx1Zzl7K7lfazSKxHJnN5liSqkJQAsOYkCCEgQBIQIIQAffPZhC2jMOuPev81ao/1O/DGlIfF+KTrtd/0+kPVGrzwAAAAAKWm1fD11/0an9DK39Mtdn/AItfjH1fnM8N+ioJAGiAIA2QqNO8W0+KyHIXqOl5rKaVRc1n1ReLz1UnFWeXBvVahPjSfWJOtZ9kxOWvurV5047Ja/kV3ezSL2nnwU54pbo9SYxSmcsQ0zxEnvNYxVZTllqbNIiI5KTMyglVCAECSQREJAACwNUEASgCRECCAIH6C9nCto3C/wDbb6zkz0MXoh8T4l/NZPi9IaOEAAAAACrpSN6NVcac11iyLcpaYp0yVn3h+cNx4MP0UZKYQFkEiAgBoXJC4S0SZ2V9LG3NBCAlAwBGpoEmgAAECAJCC5IhgAJAgjQQyB19CdmMVi7dxQk4v/iS/wAOl560tvpctXHa3KHLn23Bg9duPaOM/wCfF987NaOeGwtHDSkpulTjFtZJvfbkd1K7tYh8ZtOXzctsneXTLMQAAAAANeIjeMlxi11REprOkw/NNN5LyX0PCfpKQQBLFkpCRABgYsmCGqW066+ljbmghUuSAAgCYAASgAAAhA0AABlCLk9WMXJ8IpyfRDSVZtFY1tOkO7o7srVqZ1JKjHn45/lTt8zSMUzzefm8Tx14U/N+0Pa6D7OYSjaXdqtNWetVtUs1vUfdXQ1rjrDx8+3Z8vDXSO0cHtMNjNiNHnTV0qFW5ZlMLKYVZAAAAAAYH5n1bZcMumR4Oj9IidY1QwshkpQEoAEiGBBI1S2nXX0sbc0BUAkCAgJCwAIQSAC4BsIWcJo6pVzhBtfE/DHq9voWiky58214sXqnj26u7guzKydWWt+GPhj12v5GkY+7y8vilp4Y40+LvYTBRpq1OCguSt1e80iNOTzsmW151tOq/RpMllq6WGoMKzLsYSiyWUy7OGgSymV2JKjIAAAAAAH5w0lScK1SDTi41JqzVn7ztkzw7xpaYfoeC29irMdo+isyrZiEhKUMABiSkZI0yOqk/lY35osSqklCAAAIQAAgkZU4OT1Ypyb3JNvoidNVLXrWNbTpDr4Ps5VnnO1Jc/FPosl6l4xy83N4ripwp+b6O9gdA0qeerry4z8T9FsRrFIh5Wbb82XrpHaHWhQLOTVapYNsI3l+ho/kSrNnTw+jeQ0Vm7pUMBYlSbL1LDWCkysxhYlGrNBCQAAAAAxbCXH05ojD4lWxFGNRpWUrWqR/lms11KXpW/qh07PtObBOuO0x7dPlyfOdO+z5wvLCVe8X/LqWjNeU1k/VLzOK+x9aS+h2bxus8M1dPePs8Vi8LOlLUqwlTlwkrX8tzXNHJak14TD3MeWmSu9SYmPZpKtEEgACUMkapnVj9LK/NBKiCUIY0Qi5OiUhCALmC0bVq+5B2+J+GHV7fS5aKTLlz7Zhw+q3Htzl3cF2Vis603L8Mbxj6va/ka1xd3kZvGLzwxxp7zx/z93fwmAhBWpwUFyVr+b3mkREcnlZM18k63mZXKeGJZ6rlHA8gbzoYfR3IlXedLD6O5BE2dCjgktwV1W4UESrq3KAQysBIAAAAAAIYGmswtDmYqbIaw5OIqshpDl46lGotWpFTXCSuis1ieEtceS2Od6k6S8rpHspF50Jaj+GTcofm2r5nNfZYn08HsbP4zaOGWNfeOfy5fR5rHaPqUcqkHFbntg/KRx3x2pzh7eDasWeP/znX6/JWKOkYGJI1zOnH6WV+bEuoglA2EJpQcmoxTk3sSV30RPPkre9axvWnSHbwPZetPOpakufin0WS6mkYpnm8rP4xhpwp+aflD0OA7O0aeerry+Kfi6LYuhrGOIePn8Sz5eEzpHaP81deGHLuHVYpYMGq7QwHIGro4fR3II1dGhgOQRqu08KkSrqsRpBDNRAmwEgAAAAAAAAAGucQmFOvh7kLxLm4jBkLxZz62DC28p1MMDeV6lC6s1dPbfNAi0xOsODpDsrSnnTvRl+HOn6x3eljnvs1LcuD1Nn8ZzY+GT80fv8/u8zpHQlajnKGtFfeh4o+q2r1Rx3wXo9/ZvEtnz8K20ntPD+0uYZPQapnTi5MsnNg2aM5XcBoitW/h0218T8MOr2+ly0UmeTjz7dgweq3HtHGf8APi9JgOxsVnXm5/hh4Y+r2v5G0YY6vFz+NXnhirp7zxn7fV6PCaPhTWrTgoLkrX83vNIiI5PIyZr5Z1vMytQwxLNZpYLkDVeo6P5A1X6Gj+QNV+lg0SjVahQCG1QAysBIAAAAAAAAAAAAAAGLiBqnRCdVarhQnVRrYLkQnVRrYMJ1VKmGCNWiVEI1cfSXZujWu3Hu5P70LRd+a2Myvgpd6OzeK7Rg4a6x2l57+49TXs60dT4lF6/5b2XUyps814avVv4/jmusUnXtrw+f9nd0d2WoUrPU7yS+9U8Wa3pbF0OiuOsPHz+J7Rm4a6R2jh/d2Y0C7z26GFCVqlguQF2jgOQF2lggLdPDJBDfGmBmogTYCQAAAAAAAAAAAAAAAAAAAhxA1ypgV6mHCdVSrhAaqVXBhCrPCga/swGyGEAtUsEBcpYIC1TwoFiFEDaoATYCQAAAAAAAAAAAAAAAAAAAAAAAABFgMJQA1ToAVqmFA1rCAboYYDfCiBtUAM0gJAAAAAAAAAAAAAAAAAAAAAAAAAAAAAAAIsBDiBGoBKiBlYAAAAAAAAAAAAAAAAAAAAAAAAAAAAAAAAAAAAAAAAAAAAAAAAAAAAAAAAAAAAAAH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417638"/>
            <a:ext cx="42862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" name="AutoShape 4" descr="data:image/jpeg;base64,/9j/4AAQSkZJRgABAQAAAQABAAD/2wCEAAkGBxQSEhQPEBEVEBQSFBQUFBYUFRQQEBUUFBQWFhQUFBUYHCggGBolGxQUITEhJSkrLi4uFx8zODMsNygtLisBCgoKDg0OGhAQGiwkICQsLCwsLCwsLCwsLCwsLCwsLCwsLCwsLCwsLCwsLCwsLCwsLCwtLCwsLCwsLCwsLCwsLP/AABEIALoBDwMBEQACEQEDEQH/xAAcAAEAAgMBAQEAAAAAAAAAAAAAAQQCAwUGBwj/xABCEAACAQICBwUFBgMFCQAAAAAAAQIDEQQhBRIxQVFhkQYTInGBBzJSobEUQmKSwdEzcrIVFiOi4RclQ1Njc4KDo//EABsBAQADAQEBAQAAAAAAAAAAAAABAgMEBQYH/8QAOREBAAIBAQYEBAQFAgcBAAAAAAECAxEEEiExQVEFEzJhcZGx0RQigaEzNFLh8BVCJENTYnLB8SP/2gAMAwEAAhEDEQA/APuIAAAAAAAAAAAAAAAAAAAAAAAAAAAAAAAAAAAAAAAAAAAAAAAAAAAAAAAAAAAAAAAAAAAAAAAAAAAAAAAAAAAAAAAAAAAAAAAAAAAABDYHK0h2lwtBuNXEU4yW2OtrT/LG7M7ZaV5y68Ow7TmjWlJmO+nD5uX/ALQcFuqTf/qqfqjL8Xi7/s6/9E2z+mPnH3WcP20wc3bv9XnOM4R/M1YtG0456sr+E7XX/Zr8JiXcw+IjUip05RnF7JRalF+TRtExPJwXpak7to0n3bSVQAAAAAAAAAAAAAAAAAAAAAAAAAAAACti9IUqSvVqwp/zyjH6spbJWvqnRpjw5MnorM/CFD+9OD2fa6P54lPxGL+qHR/p21f9O3ylew+kaVTKnWp1H+GcZP5M0i0Tylz3w5Keqsx8Ylyu3OKlSwGJqU5OElTdmsmrtK6e557SuSZis6N9hrFtopFo1jWHw6ljY70keTbDePd+gcG3vocSu5brAh4qK+9nyLRjvPKETD2Xsr0pfFypK6VSlOUvhcoOGq2uNnLM69l1raYl4XjuKJwRftPD9dX1lyO98k5mM7R4WllUxNKL4a8W+izM7ZaV5y6sWw7Tl40x2n9FePa/BPZiY58pJZ7722cyv4jH3az4Xtcf8uf2dDCaVoVf4VanU5RnFvpe5pF625S5smz5cfrrMfGFtMsxSAAAAAAAAAAAAAAAAAAAAAAA8R7T9O1MPCjRpT7vv+81pp6s0oamUX92+vt5HFtmS9YiKdXueCbHjz3tfJGu7pw6cdfs+Xzo3es7tva34m/NvaeVpaOb66JiI0jkzVDe/wBi0RPVE2TKpGObkrp34tPlwNK1npCNJngt4ztTWlhZ4PvXVpztfXvKcVe+qqks7ZbM7bL7jp829YitpcX+nYfOjNFdJjtwiffR5fVNomHoaBIgGjt9l8bVw1X7TScYuKcbyWspa22OrtexbNhja80tvRLk2rZ6bRXyr69+H1dftD2vq4qSp1XqU1FeCDkqcm73lNXz8ndIrky5Mldensx2LwzFs2s14z3nnHwc6n3dspRj6x+hjEcOTtmbdWSnTj99b1tX1JjTVWYtPRqq4+mreJO2yyu7+ZOnsbr6z7ONJSr4TWlOVTUqSpqU767ioxkrttt21mrvPI9HZ7TNOMvjfFsVce0TFYiNY10h6o3eYAAAAAAAAAAAAAAAANOMxCp051HmoRlJ222im/0K2ndiZXx0m9orHWdHyXSva3FVm5d66MHshT8KS/mtdvnc8bJtOWZnXhHs+y2fwvZsUaTXenvP25ONUxlV5uvVb51aj/Uy39ecz85d0YcUf7I+UfZnQ0hWj7teqvKpUS6JiJtHKZ+cq22fDbnSvyj7O1oztliqUk51e9itsKmrmt9p2un62OjFtGWJjjr7S4No8J2a9fy13Z7xr9HK7e9p44+VFwpypxpKp77TlLXcNyyXucTW+Xzp4Rpo38J8PtskX3pid7Tl7a/d5Ru2w0rWNHqyxcnxZbdhViSaN9LY8m75XOXPHJMc3UweCpuKfvPney5W/cpFtWV73idOi59mXBdEvlbMllvJ1OMYvzivXYiUcOjGdGHwqL4rK/kk8ys1iVotbu42kF42uFlx3L9zoxRpXR0Y53q6qcjUs1sjSGcsSZhSX0HsV2rngqCpOjGcJzlNNycJu6im1k01l/qY0zzijSYeTtvhlNqyTeL6THDlrD2mC9oWGk7VI1aPOUVOHo4NvqkdFdrxzz4PJy+BbTTjWYt8J0n99Pq9Tg8XCrCNWlJThJXjJZpnTExMaw8nJjtjtNLxpMN5KgAAAAAAABjOaScm7JJtt5JJbWxM6JiJmdIeL0r2/jFuOGpd5b7824RfOMbXfrY4cm2acKR+svd2fwS1o1zW09o4z9vq4Fbt5jXsVCK4KnNvq5sxnasvt8no18F2OP6p/WPsmn2+xe/un5wk/wCmaK/i80dvkT4Jsv8A3fP+zsaO9oiuliaOqt86bbS56jzt5Ns0pt8/74/WHDn8CnSZxW19p+//AMdXtJ2lwyw1WKrwlKpRkoKN5t60Xq3t7vrY2z7Tj3JiJ4zHBw7HsG0TmrM0nSJjXXhyn9/0fEqeLnBWhOUVwTy6HLhrrHF91bHWeMwPSNT4/lH9jbyqq7lezXPGTe2T+g8qnY0hq1m9uZbSIjgsv0ablbVtkldvYjz9d2yd6IjitvBxfvRV+MbwXRM1jLbow356T/7YrR9Pepej/dFvNsb9ujN6Jp7pSXnaS+RO/aeqvm2jnCPsWp70rpZJ7Lb9m4yvXXmvGWLemHOjiJQvqyt810Z17kTDa1InnCXpSr8X+WK/QeXDKaVjp9WmppOo8tbokh5VeqnCOivKq3tbZE46xyhO9Kzh9nM5L8JdFNJji3NJ7Yx9Lr6ExmtHU3I7jpQ3w/zMt511fL92PdRWdkvPMpOW09U7lYTVx/NyfHyyREY7W4yprSOEKtTGSex2NYxRCk5Oz7J7H5t4B3bf+NU2u/DYehs/ofHeNfzM/CHuToeQAAAAAAAAcjtdK2BxXPD1V+aDX6mOedMdp9nXsH81j/8AKPq+HLStspQ1uadn+p5MTvdH3nl68YlP9rw3wkvVM0jEjc92uelY7ov1ZPkTKYr7tP8AaTvlFLlu9SY2fvK+7ErVB3p553TvzzZyZIiuXgjTSzH7DCS8MpQ5SjrLqv2Z10yxELTkvHOIn9Wh6NluafX9i34ip5kNbwEt/wAk3+g/EVTFoRTo2eavyd0vUi2eekL7usc2+nW7uWy8Xm1s6MypTzOMqzXejgt/2lS/GvNRl9GW/D9mHl3jsPSlLi3/AOK/cny7ckbktNXTMdihfzeXQt5ViKxHVoWkpT8GrFKTS4tK/wB3citqTHNeIjXWEqhB5Nyg+NtaPqsmvmKZpjm2mb9OLRUwfCUX1T6NGvn1UnWejTLCviuo8+qu5aSnhc830zKW2iOkJ8qVupGK2LVSW93b5t8TntbelekTWOM6tUsRFcxGO0pnJENE8Y9yS+ppGLuznLLRKo3tZpFYjkzm0yxbLICEPt/sfhbR6fGtV/qt+h27PH5HyHjM/wDFT8I+j25u8oAAAAACppTHxw9KdepfVpxcnba+SvvbK2tFY1lrhxWzZIx15y8Hj+3leX8GnClF7H/Fl57kujOHJtN59MPo8PgmGv8AEtMz8o+/0eY0npjE14uFTETlrJqzepB34xikn0OPfvkn80vVw7Hs+Gda0iP3n5zrLy2Lws4Wc4uKex/dfk9hrSuku6L1t6ZVWdUQqJEphtp029n+hS14rzlfk6+jEleGspSTy4PLdc4slYtbWGOTXnML0qPGLI0mOjOLdpR3ZKd4eXBeY3TmrYnEQateLlu877hpGi9YmsqFWjKWxa1uGb6GuC0RwdO/WOajNHVClmpksZYkqrOEoSeaySzbeS8ub5GGSa6LVnSVuNzh+Dq1Z+eRZEy0VMVFbMy1aWlWbxCvPFvdl5GsYY6spy9mmU29rNIrEcmc2mWBMqhCQhIAEj7l7I1/u6HOrW/rZ3bP6Hx3jH81b4R9HtDZ5YAAAAAHC7c09bAYrlSlL8vi/Qyzxrjt8Hb4dbd2rHPu+FUsRKD8MmvoeNWZjk+80iea7S0onlUh6x29C+9E+qFPL09MrdFay/wat/wvb0Lx7SrNoj11Va0JJ+KEX5xi19CusxPFrWKTHBolG+5LySRGrSIiGHcLeyq+8q18m7E6axBLV30lsk15No6aUjRladSWLm9s5dWa+XDPXRqdRva7jy69jellSedzO9E1l0u8zunbyOGszDeOWjOpWcvetL+ZJvqaxeVYx1jk0umvhj0J8y3dO5Vi6aXBehWbzPVMVrDCWJS3t/QRjmVZvENMsY3yNK4Y6qTl7NMp3zeZtFYjkym8zzawhJIMgQDRLEpQQBAAfd/ZRG2jKL4yrP8A+01+h3bP/Dh8b4v/ADdv0+kPXmzzAAAAAAOZ2nhfB4lcaFX+hlMnplvsv8anxj6vz1I8N+hMWSEZWzWT+ZKV2jpWpHJvXX4s312lovKk46z7fBajjKU/ei6b5ZonWskRevKdWxYPW8VOSmuTKzjnpxT52nC0aNFXCU3lPWpy42vH1T2lq9pW37866Sq19FfDVhJc7w+pvW8VU3pnnEqs8BJb4fmRbzqp3Jno1/ZXxX1KztFeyYw2b8PRivxPpFc+ZlfNMxyXjFMc5bm4rec0RaV2uWLS2K5tXFaVZvENM8W3syNYwx1Zzl7K7lfazSKxHJnN5liSqkJQAsOYkCCEgQBIQIIQAffPZhC2jMOuPev81ao/1O/DGlIfF+KTrtd/0+kPVGrzwAAAAAKWm1fD11/0an9DK39Mtdn/AItfjH1fnM8N+ioJAGiAIA2QqNO8W0+KyHIXqOl5rKaVRc1n1ReLz1UnFWeXBvVahPjSfWJOtZ9kxOWvurV5047Ja/kV3ezSL2nnwU54pbo9SYxSmcsQ0zxEnvNYxVZTllqbNIiI5KTMyglVCAECSQREJAACwNUEASgCRECCAIH6C9nCto3C/wDbb6zkz0MXoh8T4l/NZPi9IaOEAAAAACrpSN6NVcac11iyLcpaYp0yVn3h+cNx4MP0UZKYQFkEiAgBoXJC4S0SZ2V9LG3NBCAlAwBGpoEmgAAECAJCC5IhgAJAgjQQyB19CdmMVi7dxQk4v/iS/wAOl560tvpctXHa3KHLn23Bg9duPaOM/wCfF987NaOeGwtHDSkpulTjFtZJvfbkd1K7tYh8ZtOXzctsneXTLMQAAAAANeIjeMlxi11REprOkw/NNN5LyX0PCfpKQQBLFkpCRABgYsmCGqW066+ljbmghUuSAAgCYAASgAAAhA0AABlCLk9WMXJ8IpyfRDSVZtFY1tOkO7o7srVqZ1JKjHn45/lTt8zSMUzzefm8Tx14U/N+0Pa6D7OYSjaXdqtNWetVtUs1vUfdXQ1rjrDx8+3Z8vDXSO0cHtMNjNiNHnTV0qFW5ZlMLKYVZAAAAAAYH5n1bZcMumR4Oj9IidY1QwshkpQEoAEiGBBI1S2nXX0sbc0BUAkCAgJCwAIQSAC4BsIWcJo6pVzhBtfE/DHq9voWiky58214sXqnj26u7guzKydWWt+GPhj12v5GkY+7y8vilp4Y40+LvYTBRpq1OCguSt1e80iNOTzsmW151tOq/RpMllq6WGoMKzLsYSiyWUy7OGgSymV2JKjIAAAAAAH5w0lScK1SDTi41JqzVn7ztkzw7xpaYfoeC29irMdo+isyrZiEhKUMABiSkZI0yOqk/lY35osSqklCAAAIQAAgkZU4OT1Ypyb3JNvoidNVLXrWNbTpDr4Ps5VnnO1Jc/FPosl6l4xy83N4ripwp+b6O9gdA0qeerry4z8T9FsRrFIh5Wbb82XrpHaHWhQLOTVapYNsI3l+ho/kSrNnTw+jeQ0Vm7pUMBYlSbL1LDWCkysxhYlGrNBCQAAAAAxbCXH05ojD4lWxFGNRpWUrWqR/lms11KXpW/qh07PtObBOuO0x7dPlyfOdO+z5wvLCVe8X/LqWjNeU1k/VLzOK+x9aS+h2bxus8M1dPePs8Vi8LOlLUqwlTlwkrX8tzXNHJak14TD3MeWmSu9SYmPZpKtEEgACUMkapnVj9LK/NBKiCUIY0Qi5OiUhCALmC0bVq+5B2+J+GHV7fS5aKTLlz7Zhw+q3Htzl3cF2Vis603L8Mbxj6va/ka1xd3kZvGLzwxxp7zx/z93fwmAhBWpwUFyVr+b3mkREcnlZM18k63mZXKeGJZ6rlHA8gbzoYfR3IlXedLD6O5BE2dCjgktwV1W4UESrq3KAQysBIAAAAAAIYGmswtDmYqbIaw5OIqshpDl46lGotWpFTXCSuis1ieEtceS2Od6k6S8rpHspF50Jaj+GTcofm2r5nNfZYn08HsbP4zaOGWNfeOfy5fR5rHaPqUcqkHFbntg/KRx3x2pzh7eDasWeP/znX6/JWKOkYGJI1zOnH6WV+bEuoglA2EJpQcmoxTk3sSV30RPPkre9axvWnSHbwPZetPOpakufin0WS6mkYpnm8rP4xhpwp+aflD0OA7O0aeerry+Kfi6LYuhrGOIePn8Sz5eEzpHaP81deGHLuHVYpYMGq7QwHIGro4fR3II1dGhgOQRqu08KkSrqsRpBDNRAmwEgAAAAAAAAAGucQmFOvh7kLxLm4jBkLxZz62DC28p1MMDeV6lC6s1dPbfNAi0xOsODpDsrSnnTvRl+HOn6x3eljnvs1LcuD1Nn8ZzY+GT80fv8/u8zpHQlajnKGtFfeh4o+q2r1Rx3wXo9/ZvEtnz8K20ntPD+0uYZPQapnTi5MsnNg2aM5XcBoitW/h0218T8MOr2+ly0UmeTjz7dgweq3HtHGf8APi9JgOxsVnXm5/hh4Y+r2v5G0YY6vFz+NXnhirp7zxn7fV6PCaPhTWrTgoLkrX83vNIiI5PIyZr5Z1vMytQwxLNZpYLkDVeo6P5A1X6Gj+QNV+lg0SjVahQCG1QAysBIAAAAAAAAAAAAAAGLiBqnRCdVarhQnVRrYLkQnVRrYMJ1VKmGCNWiVEI1cfSXZujWu3Hu5P70LRd+a2Myvgpd6OzeK7Rg4a6x2l57+49TXs60dT4lF6/5b2XUyps814avVv4/jmusUnXtrw+f9nd0d2WoUrPU7yS+9U8Wa3pbF0OiuOsPHz+J7Rm4a6R2jh/d2Y0C7z26GFCVqlguQF2jgOQF2lggLdPDJBDfGmBmogTYCQAAAAAAAAAAAAAAAAAAAhxA1ypgV6mHCdVSrhAaqVXBhCrPCga/swGyGEAtUsEBcpYIC1TwoFiFEDaoATYCQAAAAAAAAAAAAAAAAAAAAAAAABFgMJQA1ToAVqmFA1rCAboYYDfCiBtUAM0gJAAAAAAAAAAAAAAAAAAAAAAAAAAAAAAAIsBDiBGoBKiBlYAAAAAAAAAAAAAAAAAAAAAAAAAAAAAAAAAAAAAAAAAAAAAAAAAAAAAAAAAAAAAAH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73050" y="-1265238"/>
            <a:ext cx="42862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150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900" y="3264094"/>
            <a:ext cx="1884888" cy="12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012" y="3264094"/>
            <a:ext cx="1884888" cy="12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305" y="4378942"/>
            <a:ext cx="1884888" cy="12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177" y="4462987"/>
            <a:ext cx="1884888" cy="12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698" y="3080624"/>
            <a:ext cx="1884888" cy="12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82" y="3729702"/>
            <a:ext cx="1884888" cy="129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87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3203848" cy="1143000"/>
          </a:xfrm>
        </p:spPr>
        <p:txBody>
          <a:bodyPr>
            <a:noAutofit/>
          </a:bodyPr>
          <a:lstStyle/>
          <a:p>
            <a:pPr algn="l"/>
            <a:r>
              <a:rPr lang="en-US" sz="2400" dirty="0" err="1" smtClean="0"/>
              <a:t>Blz</a:t>
            </a:r>
            <a:r>
              <a:rPr lang="en-US" sz="2400" dirty="0" smtClean="0"/>
              <a:t>. </a:t>
            </a:r>
            <a:r>
              <a:rPr lang="en-US" sz="2400" dirty="0" smtClean="0"/>
              <a:t>131 </a:t>
            </a:r>
            <a:r>
              <a:rPr lang="en-US" sz="2400" dirty="0" smtClean="0"/>
              <a:t>t/m </a:t>
            </a:r>
            <a:r>
              <a:rPr lang="en-US" sz="2400" dirty="0" smtClean="0"/>
              <a:t>136</a:t>
            </a:r>
            <a:endParaRPr lang="nl-NL" sz="2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Leerdoel</a:t>
            </a:r>
            <a:r>
              <a:rPr lang="en-US" b="1" dirty="0" smtClean="0"/>
              <a:t> (2F):</a:t>
            </a:r>
            <a:endParaRPr lang="en-US" dirty="0"/>
          </a:p>
          <a:p>
            <a:r>
              <a:rPr lang="en-US" dirty="0" smtClean="0"/>
              <a:t>Je </a:t>
            </a:r>
            <a:r>
              <a:rPr lang="en-US" dirty="0" err="1" smtClean="0"/>
              <a:t>leert</a:t>
            </a:r>
            <a:r>
              <a:rPr lang="en-US" dirty="0" smtClean="0"/>
              <a:t> </a:t>
            </a:r>
            <a:r>
              <a:rPr lang="en-US" dirty="0" err="1" smtClean="0"/>
              <a:t>tekstensoorten</a:t>
            </a:r>
            <a:r>
              <a:rPr lang="en-US" dirty="0" smtClean="0"/>
              <a:t> </a:t>
            </a:r>
            <a:r>
              <a:rPr lang="en-US" dirty="0" err="1" smtClean="0"/>
              <a:t>herkennen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kunt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relatie</a:t>
            </a:r>
            <a:r>
              <a:rPr lang="en-US" dirty="0" smtClean="0"/>
              <a:t> </a:t>
            </a:r>
            <a:r>
              <a:rPr lang="en-US" dirty="0" err="1" smtClean="0"/>
              <a:t>leggen</a:t>
            </a:r>
            <a:r>
              <a:rPr lang="en-US" dirty="0" smtClean="0"/>
              <a:t> </a:t>
            </a:r>
            <a:r>
              <a:rPr lang="en-US" dirty="0" err="1" smtClean="0"/>
              <a:t>tussen</a:t>
            </a:r>
            <a:r>
              <a:rPr lang="en-US" dirty="0" smtClean="0"/>
              <a:t> de </a:t>
            </a:r>
            <a:r>
              <a:rPr lang="en-US" dirty="0" err="1" smtClean="0"/>
              <a:t>tekst</a:t>
            </a:r>
            <a:r>
              <a:rPr lang="en-US" dirty="0" smtClean="0"/>
              <a:t> en </a:t>
            </a:r>
            <a:r>
              <a:rPr lang="en-US" dirty="0" smtClean="0"/>
              <a:t>in </a:t>
            </a:r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/>
              <a:t>tijd</a:t>
            </a:r>
            <a:r>
              <a:rPr lang="en-US" dirty="0" smtClean="0"/>
              <a:t> </a:t>
            </a:r>
            <a:r>
              <a:rPr lang="en-US" dirty="0" err="1" smtClean="0"/>
              <a:t>iets</a:t>
            </a:r>
            <a:r>
              <a:rPr lang="en-US" dirty="0" smtClean="0"/>
              <a:t> </a:t>
            </a:r>
            <a:r>
              <a:rPr lang="en-US" dirty="0" err="1" smtClean="0"/>
              <a:t>zich</a:t>
            </a:r>
            <a:r>
              <a:rPr lang="en-US" dirty="0" smtClean="0"/>
              <a:t> </a:t>
            </a:r>
            <a:r>
              <a:rPr lang="en-US" dirty="0" err="1" smtClean="0"/>
              <a:t>afspeelt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kunt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geschiedenis</a:t>
            </a:r>
            <a:r>
              <a:rPr lang="en-US" dirty="0" smtClean="0"/>
              <a:t> van het </a:t>
            </a:r>
            <a:r>
              <a:rPr lang="en-US" dirty="0" err="1" smtClean="0"/>
              <a:t>verhaal</a:t>
            </a:r>
            <a:r>
              <a:rPr lang="en-US" dirty="0" smtClean="0"/>
              <a:t> </a:t>
            </a:r>
            <a:r>
              <a:rPr lang="en-US" dirty="0" err="1" smtClean="0"/>
              <a:t>chronologisch</a:t>
            </a:r>
            <a:r>
              <a:rPr lang="en-US" dirty="0" smtClean="0"/>
              <a:t> </a:t>
            </a:r>
            <a:r>
              <a:rPr lang="en-US" dirty="0" err="1" smtClean="0"/>
              <a:t>navertellen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bepalen</a:t>
            </a:r>
            <a:r>
              <a:rPr lang="en-US" dirty="0" smtClean="0"/>
              <a:t> </a:t>
            </a:r>
            <a:r>
              <a:rPr lang="en-US" dirty="0" smtClean="0"/>
              <a:t>of </a:t>
            </a:r>
            <a:r>
              <a:rPr lang="en-US" dirty="0" err="1" smtClean="0"/>
              <a:t>verhalen</a:t>
            </a:r>
            <a:r>
              <a:rPr lang="en-US" dirty="0" smtClean="0"/>
              <a:t> </a:t>
            </a:r>
            <a:r>
              <a:rPr lang="en-US" dirty="0" err="1" smtClean="0"/>
              <a:t>realistisch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2483768" y="0"/>
            <a:ext cx="55446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err="1" smtClean="0"/>
              <a:t>Lekker</a:t>
            </a:r>
            <a:r>
              <a:rPr lang="en-US" b="1" dirty="0" smtClean="0"/>
              <a:t> </a:t>
            </a:r>
            <a:r>
              <a:rPr lang="en-US" b="1" dirty="0" err="1" smtClean="0"/>
              <a:t>lezen</a:t>
            </a:r>
            <a:r>
              <a:rPr lang="en-US" b="1" dirty="0" smtClean="0"/>
              <a:t> (</a:t>
            </a:r>
            <a:r>
              <a:rPr lang="en-US" b="1" dirty="0" err="1" smtClean="0"/>
              <a:t>Fictie</a:t>
            </a:r>
            <a:r>
              <a:rPr lang="en-US" b="1" dirty="0" smtClean="0"/>
              <a:t>)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28428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0" t="7291" r="49353" b="19067"/>
          <a:stretch/>
        </p:blipFill>
        <p:spPr bwMode="auto">
          <a:xfrm>
            <a:off x="1691680" y="116632"/>
            <a:ext cx="5472608" cy="664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0" y="0"/>
            <a:ext cx="3203848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err="1" smtClean="0"/>
              <a:t>Blz</a:t>
            </a:r>
            <a:r>
              <a:rPr lang="en-US" sz="2400" dirty="0" smtClean="0"/>
              <a:t>. 134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916436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SI-Miami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01008"/>
            <a:ext cx="4852053" cy="301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likken maastrich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383" y="1124744"/>
            <a:ext cx="397310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data:image/jpeg;base64,/9j/4AAQSkZJRgABAQAAAQABAAD/2wCEAAkGBxQTEhUUExQWFRUXGBcbGBcYFxgWGBocGBQXGBUXFxwYHCggGBolHBcXITEhJSkrLi4uFx8zODMsNygtLisBCgoKDg0OGxAQGywlHyQsLCwsLSwsLCwsLCwsLCwsLCwsLCwtLCwsLCwsNSwsLCwsLCwsLCwsLCwsLCwsLC8sLP/AABEIAKgBLAMBIgACEQEDEQH/xAAcAAABBQEBAQAAAAAAAAAAAAAFAAMEBgcCAQj/xABJEAABAwIDBAYHBAcGBAcAAAABAAIRAwQSITEFBkFRImFxgZGhBxMyscHR8BRCUuEjQ1Nik7LxFTNyc4KSJKKz0hYlNDVEY8L/xAAaAQADAQEBAQAAAAAAAAAAAAAAAQIDBAUG/8QALxEAAgIBAwMCBAUFAQAAAAAAAAECEQMEITESQVEFYROB0fAicaGxwRUzkcLhFP/aAAwDAQACEQMRAD8ApVpQBEzx8NPmpzbZsag5T5woVvavHHjwHy0U1to4feHgupHC7JVvQETnkQOrUealfZQOI1Ak9k8dFEpWboJLhHV/VOi2dE4hMaEFWiGT2WmYgyZie4O4TzUyzGgDokTofxQc570FbSeIzEcco81KoWj36VA0cCW5Tw45+ISbXcaTJVaDOphuLQHjHLt8FEvr6nbEF2PpDqBGvBM7Vs61JuKpVptymQ4HIDh0ZyHAEwqLtS5NV2biQOsEdvshRKSrYuEHe5qNjvNaFkuqObpMlvkOKNWF/aVPZqxOeIxjjkGnIeBWCspGYBzU+1dV1DjlxBz7JBkqEzVxo23ae2rSiCfWHthzvc3LuVD2hvu0uOAkfvRJPZOngqsK1WZL8uvL4rl9Nrs3Fnc7PyOad+BV5Df9tUiCS4k8yFzT3ppgwA4nnln5qs3ECQ3PvUOjkUObBQTRf6W81HPouPd+als3lpOABDw3jEd0Kl2dQZSY7SEVD2TEgf6m++VVmfT7F0o7427ciKp68vcD8VzV9ItvS9llWpmBEBvfJPzVFvDTAyc3/cCgdasJhZz2N8as0qp6Wx0otHCPZmqI4zi6OXdKCWt3cXTri49XTADRVwgGIJcJmZzwEz1cFSJxkknKZ6znoOZRjd2u9mItcQHswEZwWzMDqzI71jO62NktwpWcao6dNvaCZ8yUOqbOdrhlWvZFuCrHR2WDwCzTZdGdWTqTSPWYmdZEjy+SuezreAC0yDxBkFTb/d+m4ZtHuVdp0qli+WS+kTmzl1tRxyKiyVqAcEOr0oyRq3qNqMD2GWuE/XWot3RkFUBXq7EKu6SP12+I1QyuxAFcuqcgodT2K91Nz2w7CR0Rm7jMjnoesFG7mkh9Lab7cuLA04i2Zn7s5DxOaqImC23UM9WRGufEcsioakXjw57nCYJkYjJz4E8e1dWNFrnhrjEnLr6ldCIzSuVK2haerdhmePdwUVSAkl6vEAJJJJAGoUmCND9BTKQblkf93mhDK7uo92n1qpLb8xwy5a+S7EjgYVptYdWnxHy96d6IMdInliEduiEm7J1nz+C6+3OgQJz/AAk5c9VVE7hcFpyDHSesHwldf2i6kBhBj8JdA8QMkK/tB0569/zz8ky671zHvGnHNJpFRuydtp9rcCW2wNaRM1IacomBrrylVS43artl/qhgJPsuMNE/vQTrwBTtztDMnUjkTI7Oll2QnaG8DmZe8vPufoud0joipES1pU4zbn/iRWja0gC6BPU7l70HvtrSZwg9cEe8nkhL9rmSQI7yjqQ3BhyvtWk04fUyesiPJRHUnP0pgT1gfFAjeSZKIWu0gI+ZCFJPkUoNcEn+xqh+75rw7vVSYDB4qczbLR+E/wCoH4KQ3eUD7o7Zd/2q6x+TK8vZAc7tVvweBCadsSsPuOHn7keZvKCCBA8/cxcVtsvfpi/006h9wCTWPsyoyy90Vz7A/i13eCFHurYgaKwfZrioYbTqHtApjt6ZUXaOxqrD+lgGJgHH8AAsG0dEbYHtGZ8z9eSsuzKUwgtAZiO/r5K2bCt5hRJmiVFk2LQhWaixC9m0IhGqSmJZzUZkgm0raZRyoh14E3uJFZ2NVNvW9Wf7uocuQdwjt08FY7hiA7UohwjjwRnZ1z6yk1x1iD2jI+amD7BJdwTdsg+XyQu5bBR7aNNB7lshUICXdNV3aLVaa7dVXdqN1TsQIptbIxSG8SMyOsA6ottXYppNZWpuBplrCHeyZgZgHnrHWitHdA1rNta2eKz8ZxNHQIBY2WEOOTmmTrmHdiAXN9VANGoZa0BuAx0S3IERoR55rdkg6rVJiTMaSvWW7iCQDkR5rkhT7LaGFhDs9MI8ZU0ANIheLqpEmNEnMhSBykkkgDQ6AJ+c/JPtpjLLU+PiV5SpzGXn+SfwRkGd/wBBdpw0cmkRpkOOieFuciDP15LoMPBpE/XBdFh4CeOkjPuz8VSJZyaLsIOR+s4Ua7a6CMge/h26qeyiZmNderwGSiXwPLTqGnXP1kokVAr15s+pOefWMvhkEPqWzhrl4/JHazTGYBGfIfCSh9exacwJPbC5ZJdjri33A75/qob2Iv8AZjnlC8bZdXkpRQIbTKnWNuXuACl/Zg3KFYd1LOXwMpSew1udf2DVaGw0jSS6CO4J1+79SQ15yJzDZ04T8lp9LZ8NbJJy5ynKux2vEnKOXvUWadBmNnsFzKxGE4cPRJpyMWICH4iOhE5jkjttsXp5UyzPOPYcPxNnNvYfNXO22Lp0m5fu5+9Tm2WHLxSbCOP3K6NnANEBVDfK3GI5ZlvgIOJaZdsACpm9duCWmJOEiOczIWbL6aM8bbNFuXFhxxixnQdINaAOvMHuT2yr9zIJLY5EwrXvJZB1k7AIBFMFozwxUa7XlPvWe29k1tQtfkTo45hapXyTLbgvNpvxSGTo7iEbs95KVT2Hg+9VTdvZVAFzqppOZBhuEOdJDsgcIIb0iczwbyQirs4Mc4skNzLTMd2RzVSilwzOMm+xqzLsO4qNeVgEC3Hc6o3pGYT29lJwBiYAJManqUGgK2xtunTJBMu5fmnNzdrCo+ozKDDhn3O+Hiqu+xoupRIFbESS4a9XSkZcjrmpWw307d9N0gvLg04RoCTMkZcdByCOlLclyfFGg3dPJA61P5fJH3mQhV0zX67FQivXjYVd2lmrRe6KsbSHgkwO9jby1ran6qmG4DUL3gicYLA0sJ+6IEyM58wdwG4jgnDPRB1A4A8yNJUivUc4NxGYaGt6mtJAHvSsrP1rxTxtYXZNLvZLuDSeE8DzXT2ske3e9WarWvZJM4SD+6ZDhoREqNtqybRqYGknKTIiJ07VL23s99rXdhBDfuOjLpNzAPMSR3IVWrFwGIzhEA8Y5e/xUMfsNNyPNPXNQGMuE9ib9SYBjIkgdojLzTZCQjxJJJIDR2vzGY17ez6hSmEzM6d2navaGzHaS3Pmcu/kpdPZDyMnN7jl3ldpwjYuP3tecT18Piu6ZMak56ZDxByTjdlOGctPv7JUtmzXAcOftD4lMRHxknP4R+ZTP2AkziBHEEie0YkQNlUzIjMfiIHmvRbPDYGGeJxe7PXNTLgqL3Gqe7YdDgejycWg9mgy8UN2jsMMmKkn8ILY8XKzMp1i0EgDk4ETpGYj5oTe03YiMbZP3cU8eTSD4hcrOtFfo7KzjPrmD4Qpz9kgafAGezJFrO1qESCAOokHLVSn2tSJ6HOS4HyJyUWXRSb2yg/0y5aIzudbgVAczr2fJLagPEt6yCOfUZRndosIBlv13pS3CK3LpTrAgQAIU+0KHOuabaZkhvWSIUmxry0EZg8VFUdCpk9hjgu3FRC9eOqGEFpEPaDlVdq1f+KZ+FrHOdyhsT5kDvVmu0JtbfFUfMRkDPHOY8QpIkwXVMUKgc3CHuaGg/4gch2Apqnu9SqDpNBUTfraHq6tKmOtx7uiB/MiuwdogsGaZDV7ip7vUWDJnjJVV3sc1sMaAOav1xVGElZnvNVmpHNMVFh9HTcndqse1bTEhW4trgZPNWa8ajsMot9sJhmW68QorNj02tMNz5q5XVAEIDcDCVEkNDmya8tg6jIrjaIjNQrCvhqkfi96n35kK4u0RJUyv7R5hVe+Oqs12ciFWNocUEkOys6lUubTY55DS4hoLjAIBMDOMwozxnB4HPq596tXox2h6naVE5w8PpkDk5s+RaD3LWd8t0ba7aS9gbU4VGQH9/4h1Fbxn+HcVWYxvRtoXLAWYmta4gsP3gR0H5djhHCRzVaVi3g3Tr2xJj1lPg9o/mbq33darpR+QO73LRbVKf2boYaZdiw4j96IJBKqSdc4mBrGQHaZy7yp9DY7oxVOiOXHv5JMAWGrxT7poGQUEpCNkouBOo8D5gFS6QORkSM5wkT3mJQ6ndtHMDQqUy9aT9765j5rsOCifTdnr/y9WeUpymwHMOnj7Lo7Pa69FDbdDOJ1ygdXb8V2NoCPZcRzjiE0KggIEZ5jTon4Fd0mNdo6RmJAcI7pQt182dHAcMsh2J2neNnIHL92B3c06APWdAAQH+LYT19sxrmy5rTlxbPk0T5oLQ2h2gHmCTn1I/Z3IganwI07MlhkR0YmCKFoQDh8mmB5wO9NvrNAcAMQiJgjzlOX+0aWIiIPEAAg+CCXrgYjzgrnZ0jFSi1z+kPA4h3yVMst3KRBf028Zbl8VHoOggkgdogeQVst6WKg/OJHDXTXRHYdDTdkU3MDHEublm7M90lHbdjQwNbkBootnan1TZzyzjguRVgrNmsdibQMjrmClVUajU6XU4HxH5HyXTnKUaWRbupkVR7/AH0ZaXLqb2OdLWukAHOXZZnkArdtN8NKwzeav6y5qVNQXQOxow/Ce9VFWZSZP25tl1zcOqkYRkGt5NEwD1ySe9GNg35GUqrMGSI2FWCnIEzQql9LVRdtvw1ATpzR+1uJaol5bB88VCBstu5u0mOoNgiUeub+mXBky4jIce1UrdzdsU2NqS4S7MAwCFeGUGt0EKrAGvluRVd2vUgq1XgEKk7bfnCmXA0Bbq8LHB/4SD5qyVK4c0EaOEjvVG3irQ0M4uOfYPzhG9jXuKmWE5tPkdPOU4bIiTtnN6+CUA2jmjO0jxQG5dqgk43duvVXls/8NVngXAHyJX0xeiQV8rufhcCOBB8DK2619JFNwAq03My1HSHzV9SXJtiwZMtuCuiRtWnmVUto7KovMupMJ54RPiFZqu16NfOk8Hq0PgUHu0RZU4NbSQBFjSp+wxresDPx1QnaL5Rq8KAXpVmLQDu1BKmXj1CJQQzWaVsctPgfzUulZmMoPbqlSbMfAT8QpIIAjOT1LqRxCoWzjmQ2c8vgP6KSbMnloZGh8kqAaQM9DyjzKlAgCR9eJVCITNmvHIjWc/cWynHWbp0bPaD7mqbiA1Ph5di5wtnWfLxTsKIbLUgyAJ7fhh1RbZ9N0RI7Ij3AJv1Q7J1yXrqrWDWewRp1FwCmStDhaZ3cbIAzwy0+1o488gQo9azH3WSOcifCPeldbVY1sgnFzgA9+KZHehlTazXDmdJwtHhnErkmqO2G4Luy/EW9IFvCAPH+ikWTLhvSZMF2mIjqzGGI7k1fMBId0vL4Z+aOWu2G4GtwAmeIIRaNk0O2rrzVogTz/LNWCztqrhNQtnlHxUSz2yXZEAImy6EdqmTQ7s8bSiM+J9y4x9FNVq6g31zAAGZ4fNZdxXsDd4LqegOOvUBmVjVbpSeZ/qtdvKOGm95zdBPlJ+Cx+2fIVoze7FbPg4T3IhbuzUKpSk9fyXVGpwOoTZSLFWqkNAYQmbOtcOMMweP5KJQqzkp1C0dILderVQtuSlXcs+z620WMwltJzeEkSPIZIzb396B+kp0ndjy0/wAqg7Pp3ZaNCMtW5+9FqTXgdIGfBVaLbjREva9U54WgcQHEn3Kq7buAJcTAAkq1bTfDTKy7eO9NSoaY9luvWfkFNWzJsF1Lg1KuI8dByHBT9m3WCqOREHv081AZTh/YCnK7YPgqZBYbqpIQK5OqnC4xCePFD7zVICGxmJ7R1hWJ5QLZ5mq3v9xRyocllm5R7fpirHKXuQ6+WYyPMZFPUd4azMi7GP3sz46pm4Q+qlAvUJPkKV94nH7g8T8kJu9oPd1diZeUy8roTZ5WRJDbiuV6V4rOVm0Uq/V9dal0qsnh2yq1RuOfhJ+am0rnmfAroOSyxNrHkPFSqVXq49UDwPzVebcgcR4lPMuJ5ymAebW6u48OvMpynVjhPaUGo3Q4595I6uKdZXk5EjqmAgQY+0GJAnqxfmqht7b1wxxhsNOWQJjvIHuKIXNy4A5mM+Z58iPNZ9vJdh7ySCSY+4zvzkulKT2NIK2GP7QcXS4BpPHJp8GwpdG5gDpa8zHvOaolC/LeGXWi9jfhwiBPbHxXOzqh4L3bU8UglsR+LTunREbTZOY0zP4j8DkqnYX+ARiHv7dIKtmz9rNyBP13rM0a8h+12WNcpH1zXdejhyQwbdDTr9diavNtDCSfn9FBCZIu7lrdVFtpcS52p4chyUC1Lqhxvy5Dl+a92jtajbMms8Dk0ZuPUBxQkFi3pvBSt3yc3wxo4y7LyEnuWNUn+CO7y7ffcOxvGAAEUqf4Qci937xH1zrjCqSCW1IKW2f11J64tJEjIhR7N6LW5UggVRrkGDkfIq17vXgxCUAu7YFe2FJ7XZJMZsVnegABP3NwIlUzZznmCXkdyMGplmZQmMg7VqF0ngs7uKM1HnqJ81oV8cj5KkOE1Hjl8ZHwS7kyBL2fpY+uHyTl1S17l24TVp90+EIld0RJ7PimSAa0giOS7q5qZdW/wUd7ch1JgdbuW7XXtFj5wPfhMa9IEDzWoXe5FDg5w71nW6dAvvaMatJdz9kSthuLmU+lPk1x6jJjVRexQdo7mkTgqA9RHyVQ2lsypTMOae0ZhapeXCrm1akqfhrsbLWTltLczh6ZcUf2jTaToEGrUwFSRlOVkYrxeleKznLnSuE/Sq/Q+s0FbXT7LjrW1nPQdZX5FSW3GklVz7bCcp3T3g4KdR/+FjneOEIcq5BRvgtDHk5+epHzSrGnHSeRHVHvlVV9/VYYe19OdA5paT15gSo9ztJztXeH55KHPwaxx3yHLu/YNKpAM6hrvkQq7f3jZ6DieZLWN8MJnxSq2dZw/uap6/VP+SFkEnCASeUZ+AUKafc1arY6fUleB3Wnhsuuf1NX+G/5KbbbEr5E0K38J3xCn4kfKJprkZpbWe3j5Iha7cfwdB7Pkg19bljiCC08iMJ8Dou27Orj9TU/hv8Akm2u492WehtB5Ac6qG9cH3ypI3hpMyBdWf1aeMAKnVabmRjplpOmMOE9kxK8ZVe4hrcyTAAHPqCNuUH5lk2hvVXcIDhSbyb0n+JyCr9a9zJElx1e44neJ07kW2bsJ7w4GhVeQPwuYAe0jMKDtDYdZj4bSqOyEwx5jqOXfw1UdUfJXU+yBb3kmSlKlf2TX/YVf4b/AJL0bJr/ALCr/Df8lXXHyiel+DmhcYSJ4j4kIva3CFOsawe0epq9QwOkgZEgR1+YTdWzqMg1KdRgkDE5jh7xrCVxfcqqLO94MFTLIBBTZubSL2OLojIkOBHEg6hcbP2wJg5Hr08VNWKy+UKoATrrpVuntDrUoGqRIp1CDmCGOIPIjLNN0uSrJt7eAAlVmwdLa9Q6Zx5n4pvbV24HA4OaeTgQfApVnYLZzeJEd7v6ppWTJkS1qAvae/4n66kQNaTPb70It7WsD/dVeP6t/LsTlNzmCHtc3liaWznnqM0rV1YbkyvU96gPevH15XFS3qgEmlUAAzJY4AAakyMk9lyBJ2Dtf7NcsqnNubX88LtY7DB7lp779r2hzTLXCQRxB0WPv2bXP6mr/Df8kd3Yu69IGlUp1cH3f0bjhPEaaH4I64+Q6WW67uUCv7hP3JqH9VV/hv8AkgF3djMTmNerqKpNPgHFrlEO9qoTVen7mrKhkoBs8SSSTJCAqr316hY15KrqI6SWbhav6FX/AKG4/wAxn8ix2VqnofuWst7guOEGowTwksMSvL9Yt6SSXt+6OvRpLKjv0vbPr1a9A0qNWoBTcCWMc+CXzBLRkqA/YN4f/jXP8Gp/2rZr/fa1oPw1qmGRI6DncTIOEGDpkmR6SNn/ALc/w6vV+52+C8vTazV4cUYRwtpd6Z15MOKUm3Oiz2AIpUwZBDGTOX3RkZVR3E2dTp0HVW4cdR9QucYxGHvhoJ0EDTtKsI2oDGCSDBHYQ0iQcxII8dED3XrH7MwRnD84H7R+us8MuS8zHGaxT7W1/sdUmupeyf8AA/c7/wBjTe5jqrg5jnNcPV1CAWkg5hueYhd0PSZYSB653L+6q8f9KxbbtF/2m46Dv76qcgSM6jojqUVlrUxN/Rv1H3Xc+xe5H0TS9Kdy48r6HBLWZG6pG+ekaypXFjXNRgxUqb3sdHSaWNLsjyMQR1ozSf0R2D3ITvb/AOhu/wDIrf8ATcnLm6ApEA5+ryII4tPDuXzf4p4Yx8N/wekoxhJ14X8gP0n7FNzaF7RNSjL2wMyP1jf9ucc2hVL0N7G9ZXddPHQpdFnW9w6RH+Fh/wCcK77kbwC7tmPcRjAw1Bl7TQJ8QQ7v7UR2faUbSiWMAZSZjccxABJe4k8gPIBdy1eXBgnpGt7pfl3+/dmPwYZJxyrj7osn2wNzaScoz+Szy43wt7O7u2V3ODn1KbgGtLsvs9FvDraVP3G2wbulWrnR1d+EH7rGtYGDwEnrJWb79VizbBqwYY6g4kCYhjD8EaHRqeeeHJ2j282ics1CCnDu/qX0ekyx/FU/huRjd3em3vMfqHOJZhxYmlvtYsMTr7JVSbv9Q6P97kIMUiI10ExpHiOWc7dXbLLq6r1WBwZ6u3b0gW5tdWxdX3vejPooxxyl8OUa7t33S8IqGZuSXUn8v+hu+d/5ja/5Fz/NboF6Yn/8A2f27P5KiM3NQO2hakfsLn+aggvpepudYtDWlx9cwwBJ9ipyWek21GC/v8Uis39uf32RjPryBAcYPAEx4JvEnDaVBqx/+0/JN1aLm+00tnmCPevtk0eJRY9xdmPurplIE+qHSq8gwESByLsmiOc8F9EHaLWhrcmj2WjQZAw0dwOXUqF6N9gm1tQ5wAq1oe6dWiOg0zmCAZI5uKE7fuK1/eClb1W0m2jg7GZLTWkQBh1wiR1dLmvldbN63UOKdQhe/wDPzex6eLGsWNNq5MMelLYgr0hdNEvoe3zdTmT24ScXYXLLTdS+kP8A7GeTgtpZeh0tcZMHENWnoiQOY1EHXNY1t/Y5tL5tPP1Ze11I/uF4gTzHsnsXb6RnaxvBPlbr8jLV4l1KcT6GrVYkkwBqZgINvXsBl7QNN3ReOlTfxY6PNp0I5dYCW8r5tbkZZ0avX+rdKqPow3z9cwW1d01mD9G461Ggadb2gdpHYSvAwYMqxvUYnvF/b+p3zlDqWOXczX7NUoXTaVVuF7KrAR/rGY5g6g9a3ve13/BXf+RW/wCk5Ad9N2m3Xq6zIFak5sHTG1rgSw9epaeeXGUX3sdNldf5Fb/pO+oXdq9WtVLDLhp7r3tGGLC8Smu3b9Qhb1YpgngwHuwqsj0kbP8A2zv4VT/tTlLaQ9UJIHRAGpJxMMaDPPL4rCBbP/A7/aVeh9Lx53P4raqqr5hn1UsddJv2y9+bOvVbSpVSXvJDRgeJgE6kQMgUA9MWzGG2bcQBVY9rcQ1c1wPRPOCARyz5qieju3eNo25LXAYnZwf2blo/pd/9vPVVp/8A6TlpoaTX4o4m6dX820JZZZcEnJGIErxJJfVnkiSSSQB6lK8SQB7Kuu428VG2oVmVXQXuHRwudIwxwaQO/wAFSUllnwxzQ6JcFwm4O0Ht7r+lVqtdRMiDOThBJ06QnSECleJKscFCKiuwpS6nZp9nv5SGAOeOiGjFgdybMwJ4clxuvv8A0qVJ1KsHDCX4HiSCHPJAIA6J6RzjgOKzNJccvTcEk01ybLU5E7Nvs99bJrWzcNLoGIhlRuk8xIGZgSdUQ/8AHdgIm6blxw1CeX4VgCS5ZeiYJO3KX6fQ1WumuyNZ319Idu+2qULYmo6q0tLsLmta05O9oAkkSBkmLnfa3wuAq5lpDSGPykGfabPGPy0y1Jb4/SsEIqKvbczlq8jdlo3B3jFpXPrDFJ/tZTBGbXAATzBjg5WLfzfilVoeptXlxqZVHYXNhogwMUHM+QKzVJbZNDinmWZ8r/BEc84w6Fwaj6N97rS1tDTr1cD/AFjnRge7IhsZtaRwKD7wby0n3lWpTeTSeWQ4BzSYpNacnDgWnxKoySmHp+KOaWbe5c+P2Kepm4KHZF4tt5KLGw18Z8Wudh1MiRpJ08es7s3fe2Ah9U5ZCWPM5AA5A+/XnxypJPJoMWRb39/IUdROPBsB32svtdGp644GUq7SSypkXupFojDJya7hwRO59IdgdK5/h1e4+xzWGJLll6Lp5NNuW23K834NVrcivZffzNUvd8bQyW1jig54HzJ59EDl59SBVtr2le6t31qkUqWMkYahk4gWNIwzrr1NidFSEl0w0GOC/C3+n0MpaiUuaNZ2v6Qrf1dT1L3OfhIYCxw6RkAkkaDFMHks/wBlbzXFu0tpOaJJJJaHEk6kk6lBklWHQ4cUXFK0/O4p6ic3dlu2Pve/1jjcPJBGThq0gzlAnMZdyf25t+3uKVMk/pab2ubAd7PQDmyRl7JMcwFSklb0mPqUls/YXxpVTNY2pvxbPpVWtqa06oYMFTMuYQJOHUknXIDtyyuhWcxzXsJa5pBBGoI0ITaSNPpMeBNR7+QyZpZHbNg2L6RbZ9Jrrh5p1hk4YHOaSBGNuFpyM6GIM9q925vzZPta9NlbE59Ko1o9XUEl1OBJLY+uSx5Jcf8AR9P19Svm62r9jb/2ZKrY0O13toj9Zh0ObS4aYdMJziMuvhmi1Dfm3mXVyNc/Vv48Mm/NZMktp+nYZ83+n0IWpmjbKHpDshrWJOUn1dQTGuWEieOqqXpF32p3bG0LcO9WHBznuEYiAQ0NGoGZOccFQElGH0rBiyLIrteRz1eSceliSSSXpHMJJJJACSSSQAkkkkAJJJJACSSSQAkkkkAJJJJACSSSQAkkkkAJJJJACSSSQAkkkkAJJJJACSSSQAkkkkAJJJJACSSSQAkkkkAJJJJACSSSQB//2Q==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53975" y="-1965325"/>
            <a:ext cx="729615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80" name="Picture 8" descr="homeland-wallpaper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633" y="3529893"/>
            <a:ext cx="3194918" cy="179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42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16" t="26397" r="21374" b="16804"/>
          <a:stretch/>
        </p:blipFill>
        <p:spPr bwMode="auto">
          <a:xfrm>
            <a:off x="3995936" y="683567"/>
            <a:ext cx="4796016" cy="5896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18498" y="1196752"/>
            <a:ext cx="3779912" cy="2996952"/>
          </a:xfrm>
        </p:spPr>
        <p:txBody>
          <a:bodyPr>
            <a:noAutofit/>
          </a:bodyPr>
          <a:lstStyle/>
          <a:p>
            <a:pPr algn="l"/>
            <a:r>
              <a:rPr lang="en-US" sz="4000" b="1" dirty="0" err="1" smtClean="0"/>
              <a:t>Opdracht</a:t>
            </a:r>
            <a:r>
              <a:rPr lang="en-US" sz="4000" b="1" dirty="0" smtClean="0"/>
              <a:t>: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blz</a:t>
            </a:r>
            <a:r>
              <a:rPr lang="en-US" sz="4000" dirty="0" smtClean="0"/>
              <a:t>. 131 t/m 136 </a:t>
            </a:r>
            <a:br>
              <a:rPr lang="en-US" sz="4000" dirty="0" smtClean="0"/>
            </a:br>
            <a:r>
              <a:rPr lang="en-US" sz="4000" dirty="0" err="1" smtClean="0"/>
              <a:t>lezen</a:t>
            </a:r>
            <a:r>
              <a:rPr lang="en-US" sz="4000" dirty="0" smtClean="0"/>
              <a:t> + </a:t>
            </a:r>
            <a:r>
              <a:rPr lang="en-US" sz="4000" dirty="0" err="1" smtClean="0"/>
              <a:t>maken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072435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11560" y="1268760"/>
            <a:ext cx="7848872" cy="5350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Opdracht 1 Denken en praten over het verhaal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Dat </a:t>
            </a:r>
            <a:r>
              <a:rPr lang="nl-NL" sz="2000" dirty="0"/>
              <a:t>haar vriend </a:t>
            </a:r>
            <a:r>
              <a:rPr lang="nl-NL" sz="2000" dirty="0" err="1"/>
              <a:t>Roshan</a:t>
            </a:r>
            <a:r>
              <a:rPr lang="nl-NL" sz="2000" dirty="0"/>
              <a:t> al vijf dagen niet </a:t>
            </a:r>
            <a:r>
              <a:rPr lang="nl-NL" sz="2000" dirty="0" smtClean="0"/>
              <a:t>meer gemaild heeft.</a:t>
            </a:r>
            <a:endParaRPr lang="nl-NL" sz="2000" dirty="0"/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Ze </a:t>
            </a:r>
            <a:r>
              <a:rPr lang="nl-NL" sz="2000" dirty="0"/>
              <a:t>kwamen elkaar zomaar op straat tegen </a:t>
            </a:r>
            <a:r>
              <a:rPr lang="nl-NL" sz="2000" dirty="0" smtClean="0"/>
              <a:t>tijdens </a:t>
            </a:r>
            <a:r>
              <a:rPr lang="nl-NL" sz="2000" dirty="0"/>
              <a:t>een vakantie in Londen, </a:t>
            </a:r>
            <a:r>
              <a:rPr lang="nl-NL" sz="2000" dirty="0" smtClean="0"/>
              <a:t>in Engeland</a:t>
            </a:r>
            <a:r>
              <a:rPr lang="nl-NL" sz="20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Ze </a:t>
            </a:r>
            <a:r>
              <a:rPr lang="nl-NL" sz="2000" dirty="0"/>
              <a:t>voelt zich eenzaam, niemand begrijpt haar, </a:t>
            </a:r>
            <a:r>
              <a:rPr lang="nl-NL" sz="2000" dirty="0" smtClean="0"/>
              <a:t>ze is </a:t>
            </a:r>
            <a:r>
              <a:rPr lang="nl-NL" sz="2000" dirty="0"/>
              <a:t>wanhopig en leeg.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Je </a:t>
            </a:r>
            <a:r>
              <a:rPr lang="nl-NL" sz="2000" dirty="0"/>
              <a:t>eigen </a:t>
            </a:r>
            <a:r>
              <a:rPr lang="nl-NL" sz="2000" dirty="0" smtClean="0"/>
              <a:t>antwoord.</a:t>
            </a:r>
            <a:endParaRPr lang="nl-NL" sz="2000" dirty="0"/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Ze </a:t>
            </a:r>
            <a:r>
              <a:rPr lang="nl-NL" sz="2000" dirty="0"/>
              <a:t>denkt dat die liefde niet lang kan duren </a:t>
            </a:r>
            <a:r>
              <a:rPr lang="nl-NL" sz="2000" dirty="0" smtClean="0"/>
              <a:t>omdat ze </a:t>
            </a:r>
            <a:r>
              <a:rPr lang="nl-NL" sz="2000" dirty="0"/>
              <a:t>veel te ver uit elkaar wonen.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Je </a:t>
            </a:r>
            <a:r>
              <a:rPr lang="nl-NL" sz="2000" dirty="0"/>
              <a:t>eigen antwoord met uitleg. </a:t>
            </a:r>
            <a:endParaRPr lang="nl-NL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000" b="1" dirty="0" smtClean="0"/>
              <a:t>Goedgelovig</a:t>
            </a:r>
            <a:r>
              <a:rPr lang="nl-NL" sz="2000" dirty="0" smtClean="0"/>
              <a:t> </a:t>
            </a:r>
            <a:r>
              <a:rPr lang="nl-NL" sz="2000" dirty="0"/>
              <a:t>(ze vertrouwt </a:t>
            </a:r>
            <a:r>
              <a:rPr lang="nl-NL" sz="2000" dirty="0" err="1"/>
              <a:t>Roshan</a:t>
            </a:r>
            <a:r>
              <a:rPr lang="nl-NL" sz="2000" dirty="0"/>
              <a:t> meteen </a:t>
            </a:r>
            <a:r>
              <a:rPr lang="nl-NL" sz="2000" dirty="0" smtClean="0"/>
              <a:t>en neemt </a:t>
            </a:r>
            <a:r>
              <a:rPr lang="nl-NL" sz="2000" dirty="0"/>
              <a:t>verkering met hem terwijl ze hem nog </a:t>
            </a:r>
            <a:r>
              <a:rPr lang="nl-NL" sz="2000" dirty="0" smtClean="0"/>
              <a:t>niet goed </a:t>
            </a:r>
            <a:r>
              <a:rPr lang="nl-NL" sz="2000" dirty="0"/>
              <a:t>kent</a:t>
            </a:r>
            <a:r>
              <a:rPr lang="nl-NL" sz="2000" dirty="0" smtClean="0"/>
              <a:t>).  </a:t>
            </a:r>
            <a:r>
              <a:rPr lang="nl-NL" sz="2000" b="1" dirty="0" smtClean="0"/>
              <a:t>Avontuurlijk</a:t>
            </a:r>
            <a:r>
              <a:rPr lang="nl-NL" sz="2000" dirty="0" smtClean="0"/>
              <a:t> </a:t>
            </a:r>
            <a:r>
              <a:rPr lang="nl-NL" sz="2000" dirty="0"/>
              <a:t>(ze ziet zo’n ver </a:t>
            </a:r>
            <a:r>
              <a:rPr lang="nl-NL" sz="2000" dirty="0" err="1" smtClean="0"/>
              <a:t>vrienje</a:t>
            </a:r>
            <a:r>
              <a:rPr lang="nl-NL" sz="2000" dirty="0" smtClean="0"/>
              <a:t> wel </a:t>
            </a:r>
            <a:r>
              <a:rPr lang="nl-NL" sz="2000" dirty="0"/>
              <a:t>zitten).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Ze </a:t>
            </a:r>
            <a:r>
              <a:rPr lang="nl-NL" sz="2000" dirty="0"/>
              <a:t>bedoelt dat ze meteen heel goed met </a:t>
            </a:r>
            <a:r>
              <a:rPr lang="nl-NL" sz="2000" dirty="0" smtClean="0"/>
              <a:t>elkaar kunnen </a:t>
            </a:r>
            <a:r>
              <a:rPr lang="nl-NL" sz="2000" dirty="0"/>
              <a:t>praten, ze hoeven helemaal niet eerst </a:t>
            </a:r>
            <a:r>
              <a:rPr lang="nl-NL" sz="2000" dirty="0" smtClean="0"/>
              <a:t>aan elkaar </a:t>
            </a:r>
            <a:r>
              <a:rPr lang="nl-NL" sz="2000" dirty="0"/>
              <a:t>te </a:t>
            </a:r>
            <a:r>
              <a:rPr lang="nl-NL" sz="2000" dirty="0" smtClean="0"/>
              <a:t>wennen.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Je </a:t>
            </a:r>
            <a:r>
              <a:rPr lang="nl-NL" sz="2000" dirty="0"/>
              <a:t>wordt meteen verliefd op iemand die je voor </a:t>
            </a:r>
            <a:r>
              <a:rPr lang="nl-NL" sz="2000" dirty="0" smtClean="0"/>
              <a:t>het eerst </a:t>
            </a:r>
            <a:r>
              <a:rPr lang="nl-NL" sz="2000" dirty="0"/>
              <a:t>ziet.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Je </a:t>
            </a:r>
            <a:r>
              <a:rPr lang="nl-NL" sz="2000" dirty="0"/>
              <a:t>eigen </a:t>
            </a:r>
            <a:r>
              <a:rPr lang="nl-NL" sz="2000" dirty="0" smtClean="0"/>
              <a:t>antwoord met drie beoordelingswoorden + uitleg.</a:t>
            </a:r>
            <a:endParaRPr lang="nl-NL" sz="2000" b="1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31800" indent="-215900">
              <a:lnSpc>
                <a:spcPts val="1300"/>
              </a:lnSpc>
              <a:spcBef>
                <a:spcPts val="1300"/>
              </a:spcBef>
              <a:spcAft>
                <a:spcPts val="0"/>
              </a:spcAft>
              <a:tabLst>
                <a:tab pos="215900" algn="l"/>
                <a:tab pos="431800" algn="l"/>
              </a:tabLst>
            </a:pPr>
            <a:endParaRPr lang="nl-NL" sz="2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-1764704" y="-201265"/>
            <a:ext cx="7772400" cy="1470025"/>
          </a:xfrm>
        </p:spPr>
        <p:txBody>
          <a:bodyPr/>
          <a:lstStyle/>
          <a:p>
            <a:r>
              <a:rPr lang="en-US" dirty="0" err="1" smtClean="0"/>
              <a:t>Nakijken</a:t>
            </a:r>
            <a:r>
              <a:rPr lang="en-US" dirty="0" smtClean="0"/>
              <a:t> </a:t>
            </a:r>
            <a:r>
              <a:rPr lang="en-US" dirty="0" err="1" smtClean="0"/>
              <a:t>blz</a:t>
            </a:r>
            <a:r>
              <a:rPr lang="en-US" dirty="0" smtClean="0"/>
              <a:t>. </a:t>
            </a:r>
            <a:r>
              <a:rPr lang="en-US" dirty="0" smtClean="0"/>
              <a:t>133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751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11560" y="980728"/>
            <a:ext cx="784887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Opdracht 2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Ze </a:t>
            </a:r>
            <a:r>
              <a:rPr lang="nl-NL" sz="2400" dirty="0"/>
              <a:t>dacht terug aan de dagen in Engeland.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Een </a:t>
            </a:r>
            <a:r>
              <a:rPr lang="nl-NL" sz="2400" dirty="0"/>
              <a:t>paar weken of maanden.</a:t>
            </a:r>
          </a:p>
          <a:p>
            <a:endParaRPr lang="nl-NL" sz="2400" b="1" dirty="0" smtClean="0"/>
          </a:p>
          <a:p>
            <a:r>
              <a:rPr lang="nl-NL" sz="2400" b="1" dirty="0" smtClean="0"/>
              <a:t>Opdracht </a:t>
            </a:r>
            <a:r>
              <a:rPr lang="nl-NL" sz="2400" b="1" dirty="0"/>
              <a:t>3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u="sng" dirty="0" smtClean="0"/>
              <a:t>Volgorde </a:t>
            </a:r>
            <a:r>
              <a:rPr lang="nl-NL" sz="2400" u="sng" dirty="0"/>
              <a:t>in de serie:</a:t>
            </a:r>
          </a:p>
          <a:p>
            <a:r>
              <a:rPr lang="nl-NL" sz="2400" dirty="0"/>
              <a:t>D Er wordt een lijk gevonden.</a:t>
            </a:r>
          </a:p>
          <a:p>
            <a:r>
              <a:rPr lang="nl-NL" sz="2400" dirty="0"/>
              <a:t>F De politie praat met alle mensen die het </a:t>
            </a:r>
            <a:r>
              <a:rPr lang="nl-NL" sz="2400" dirty="0" smtClean="0"/>
              <a:t>gedaan kunnen </a:t>
            </a:r>
            <a:r>
              <a:rPr lang="nl-NL" sz="2400" dirty="0"/>
              <a:t>hebben.</a:t>
            </a:r>
          </a:p>
          <a:p>
            <a:r>
              <a:rPr lang="nl-NL" sz="2400" dirty="0"/>
              <a:t>A Er blijft één verdachte over.</a:t>
            </a:r>
          </a:p>
          <a:p>
            <a:r>
              <a:rPr lang="nl-NL" sz="2400" dirty="0"/>
              <a:t>C De moordenaar bekent dat hij de </a:t>
            </a:r>
            <a:r>
              <a:rPr lang="nl-NL" sz="2400" dirty="0" smtClean="0"/>
              <a:t>moord gepleegd </a:t>
            </a:r>
            <a:r>
              <a:rPr lang="nl-NL" sz="2400" dirty="0"/>
              <a:t>heeft.</a:t>
            </a:r>
          </a:p>
          <a:p>
            <a:r>
              <a:rPr lang="nl-NL" sz="2400" dirty="0"/>
              <a:t>B Er is een </a:t>
            </a:r>
            <a:r>
              <a:rPr lang="nl-NL" sz="2400" dirty="0" smtClean="0"/>
              <a:t>flinke </a:t>
            </a:r>
            <a:r>
              <a:rPr lang="nl-NL" sz="2400" dirty="0"/>
              <a:t>ruzie.</a:t>
            </a:r>
          </a:p>
          <a:p>
            <a:r>
              <a:rPr lang="nl-NL" sz="2400" dirty="0"/>
              <a:t>E De moord wordt gepleegd. (Soms zie je dit </a:t>
            </a:r>
            <a:r>
              <a:rPr lang="nl-NL" sz="2400" dirty="0" smtClean="0"/>
              <a:t>ook aan </a:t>
            </a:r>
            <a:r>
              <a:rPr lang="nl-NL" sz="2400" dirty="0"/>
              <a:t>het begin.)</a:t>
            </a:r>
          </a:p>
          <a:p>
            <a:endParaRPr lang="nl-NL" sz="2800" dirty="0" smtClean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-1764704" y="-201265"/>
            <a:ext cx="7772400" cy="1470025"/>
          </a:xfrm>
        </p:spPr>
        <p:txBody>
          <a:bodyPr/>
          <a:lstStyle/>
          <a:p>
            <a:r>
              <a:rPr lang="en-US" dirty="0" err="1" smtClean="0"/>
              <a:t>Nakijken</a:t>
            </a:r>
            <a:r>
              <a:rPr lang="en-US" dirty="0" smtClean="0"/>
              <a:t> </a:t>
            </a:r>
            <a:r>
              <a:rPr lang="en-US" dirty="0" err="1" smtClean="0"/>
              <a:t>blz</a:t>
            </a:r>
            <a:r>
              <a:rPr lang="en-US" dirty="0" smtClean="0"/>
              <a:t>. </a:t>
            </a:r>
            <a:r>
              <a:rPr lang="en-US" dirty="0" smtClean="0"/>
              <a:t>134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684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9552" y="1268760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u="sng" dirty="0"/>
              <a:t>2. Volgorde in de tijd:</a:t>
            </a:r>
          </a:p>
          <a:p>
            <a:r>
              <a:rPr lang="nl-NL" sz="2400" dirty="0"/>
              <a:t>B Er is een flinke ruzie.</a:t>
            </a:r>
          </a:p>
          <a:p>
            <a:r>
              <a:rPr lang="nl-NL" sz="2400" dirty="0"/>
              <a:t>E De moord wordt gepleegd.</a:t>
            </a:r>
          </a:p>
          <a:p>
            <a:r>
              <a:rPr lang="nl-NL" sz="2400" dirty="0"/>
              <a:t>D Er wordt een lijk gevonden.</a:t>
            </a:r>
          </a:p>
          <a:p>
            <a:r>
              <a:rPr lang="nl-NL" sz="2400" dirty="0"/>
              <a:t>F De politie praat met alle mensen die het gedaan </a:t>
            </a:r>
            <a:r>
              <a:rPr lang="nl-NL" sz="2400" dirty="0" smtClean="0"/>
              <a:t>kunnen hebben</a:t>
            </a:r>
            <a:r>
              <a:rPr lang="nl-NL" sz="2400" dirty="0"/>
              <a:t>.</a:t>
            </a:r>
          </a:p>
          <a:p>
            <a:r>
              <a:rPr lang="nl-NL" sz="2400" dirty="0"/>
              <a:t>A Er blijft één verdachte over</a:t>
            </a:r>
            <a:r>
              <a:rPr lang="nl-NL" sz="2400" dirty="0" smtClean="0"/>
              <a:t>.</a:t>
            </a:r>
          </a:p>
          <a:p>
            <a:endParaRPr lang="nl-NL" sz="2400" dirty="0" smtClean="0"/>
          </a:p>
          <a:p>
            <a:r>
              <a:rPr lang="nl-NL" sz="2400" dirty="0" smtClean="0"/>
              <a:t>3. Er </a:t>
            </a:r>
            <a:r>
              <a:rPr lang="nl-NL" sz="2400" dirty="0"/>
              <a:t>komen terugblikken voor in het verhaal</a:t>
            </a:r>
            <a:r>
              <a:rPr lang="nl-NL" sz="2400" dirty="0" smtClean="0"/>
              <a:t>.</a:t>
            </a:r>
            <a:endParaRPr lang="nl-NL" sz="2400" dirty="0"/>
          </a:p>
          <a:p>
            <a:r>
              <a:rPr lang="nl-NL" sz="2400" dirty="0" smtClean="0"/>
              <a:t>4.  </a:t>
            </a:r>
            <a:r>
              <a:rPr lang="nl-NL" sz="2400" dirty="0"/>
              <a:t>In de echte volgorde is het verhaal veel </a:t>
            </a:r>
            <a:r>
              <a:rPr lang="nl-NL" sz="2400" dirty="0" smtClean="0"/>
              <a:t>minder spannend</a:t>
            </a:r>
            <a:r>
              <a:rPr lang="nl-NL" sz="2400" dirty="0"/>
              <a:t>, omdat je dan meteen al weet wie </a:t>
            </a:r>
            <a:r>
              <a:rPr lang="nl-NL" sz="2400" dirty="0" smtClean="0"/>
              <a:t>de moord </a:t>
            </a:r>
            <a:r>
              <a:rPr lang="nl-NL" sz="2400" dirty="0"/>
              <a:t>gepleegd heeft. </a:t>
            </a:r>
            <a:endParaRPr lang="nl-NL" sz="2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-1764704" y="-201265"/>
            <a:ext cx="7772400" cy="1470025"/>
          </a:xfrm>
        </p:spPr>
        <p:txBody>
          <a:bodyPr/>
          <a:lstStyle/>
          <a:p>
            <a:r>
              <a:rPr lang="en-US" dirty="0" err="1" smtClean="0"/>
              <a:t>Nakijken</a:t>
            </a:r>
            <a:r>
              <a:rPr lang="en-US" dirty="0" smtClean="0"/>
              <a:t> </a:t>
            </a:r>
            <a:r>
              <a:rPr lang="en-US" dirty="0" err="1" smtClean="0"/>
              <a:t>blz</a:t>
            </a:r>
            <a:r>
              <a:rPr lang="en-US" dirty="0" smtClean="0"/>
              <a:t>. </a:t>
            </a:r>
            <a:r>
              <a:rPr lang="en-US" dirty="0" smtClean="0"/>
              <a:t>135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484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9552" y="1268760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Opdracht 4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De </a:t>
            </a:r>
            <a:r>
              <a:rPr lang="nl-NL" sz="2400" dirty="0"/>
              <a:t>ik-persoon is weggelopen van huis.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De </a:t>
            </a:r>
            <a:r>
              <a:rPr lang="nl-NL" sz="2400" dirty="0"/>
              <a:t>woorden van de </a:t>
            </a:r>
            <a:r>
              <a:rPr lang="nl-NL" sz="2400" dirty="0" smtClean="0"/>
              <a:t>ruzie maken </a:t>
            </a:r>
            <a:r>
              <a:rPr lang="nl-NL" sz="2400" dirty="0"/>
              <a:t>dat de ik-persoon steeds verder weg </a:t>
            </a:r>
            <a:r>
              <a:rPr lang="nl-NL" sz="2400" dirty="0" smtClean="0"/>
              <a:t>wil lopen</a:t>
            </a:r>
            <a:r>
              <a:rPr lang="nl-NL" sz="24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Vader.</a:t>
            </a: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Boos </a:t>
            </a:r>
            <a:r>
              <a:rPr lang="nl-NL" sz="2400" dirty="0"/>
              <a:t>en verdrietig.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De </a:t>
            </a:r>
            <a:r>
              <a:rPr lang="nl-NL" sz="2400" dirty="0"/>
              <a:t>ik-persoon is vooral verdrietig. Dat weet </a:t>
            </a:r>
            <a:r>
              <a:rPr lang="nl-NL" sz="2400" dirty="0" smtClean="0"/>
              <a:t>je omdat </a:t>
            </a:r>
            <a:r>
              <a:rPr lang="nl-NL" sz="2400" dirty="0"/>
              <a:t>hij of zij zich laat troosten door de </a:t>
            </a:r>
            <a:r>
              <a:rPr lang="nl-NL" sz="2400" dirty="0" smtClean="0"/>
              <a:t>vader.</a:t>
            </a: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De </a:t>
            </a:r>
            <a:r>
              <a:rPr lang="nl-NL" sz="2400" dirty="0"/>
              <a:t>ik-persoon en de vader.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Naar </a:t>
            </a:r>
            <a:r>
              <a:rPr lang="nl-NL" sz="2400" dirty="0"/>
              <a:t>huis.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Het </a:t>
            </a:r>
            <a:r>
              <a:rPr lang="nl-NL" sz="2400" dirty="0"/>
              <a:t>gedicht gaat over ruzie.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J</a:t>
            </a:r>
            <a:r>
              <a:rPr lang="nl-NL" sz="2400" dirty="0" smtClean="0"/>
              <a:t>e </a:t>
            </a:r>
            <a:r>
              <a:rPr lang="nl-NL" sz="2400" dirty="0"/>
              <a:t>eigen antwoord. </a:t>
            </a:r>
            <a:r>
              <a:rPr lang="nl-NL" sz="2400" dirty="0" smtClean="0"/>
              <a:t>Je hebt minstens twee beoordelingswoorden + </a:t>
            </a:r>
            <a:r>
              <a:rPr lang="nl-NL" sz="2400" smtClean="0"/>
              <a:t>uitleg gegeven.</a:t>
            </a:r>
            <a:endParaRPr lang="nl-NL" sz="2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-1764704" y="-201265"/>
            <a:ext cx="7772400" cy="1470025"/>
          </a:xfrm>
        </p:spPr>
        <p:txBody>
          <a:bodyPr/>
          <a:lstStyle/>
          <a:p>
            <a:r>
              <a:rPr lang="en-US" dirty="0" err="1" smtClean="0"/>
              <a:t>Nakijken</a:t>
            </a:r>
            <a:r>
              <a:rPr lang="en-US" dirty="0" smtClean="0"/>
              <a:t> </a:t>
            </a:r>
            <a:r>
              <a:rPr lang="en-US" dirty="0" err="1" smtClean="0"/>
              <a:t>blz</a:t>
            </a:r>
            <a:r>
              <a:rPr lang="en-US" dirty="0" smtClean="0"/>
              <a:t>. </a:t>
            </a:r>
            <a:r>
              <a:rPr lang="en-US" dirty="0" smtClean="0"/>
              <a:t>136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001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28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473</Words>
  <Application>Microsoft Office PowerPoint</Application>
  <PresentationFormat>Diavoorstelling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Blok 6</vt:lpstr>
      <vt:lpstr>Blz. 131 t/m 136</vt:lpstr>
      <vt:lpstr>PowerPoint-presentatie</vt:lpstr>
      <vt:lpstr>PowerPoint-presentatie</vt:lpstr>
      <vt:lpstr>Opdracht: blz. 131 t/m 136  lezen + maken</vt:lpstr>
      <vt:lpstr>Nakijken blz. 133 </vt:lpstr>
      <vt:lpstr>Nakijken blz. 134 </vt:lpstr>
      <vt:lpstr>Nakijken blz. 135 </vt:lpstr>
      <vt:lpstr>Nakijken blz. 136 </vt:lpstr>
    </vt:vector>
  </TitlesOfParts>
  <Company>IT-Workz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Blok 2</dc:title>
  <dc:creator>Kempen, Lotte van</dc:creator>
  <cp:lastModifiedBy>Kempen, Lotte van</cp:lastModifiedBy>
  <cp:revision>31</cp:revision>
  <dcterms:created xsi:type="dcterms:W3CDTF">2014-08-29T07:20:14Z</dcterms:created>
  <dcterms:modified xsi:type="dcterms:W3CDTF">2015-03-22T19:20:38Z</dcterms:modified>
</cp:coreProperties>
</file>