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66" r:id="rId4"/>
    <p:sldId id="262" r:id="rId5"/>
    <p:sldId id="265" r:id="rId6"/>
    <p:sldId id="277" r:id="rId7"/>
    <p:sldId id="275" r:id="rId8"/>
    <p:sldId id="278" r:id="rId9"/>
    <p:sldId id="269" r:id="rId10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04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17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94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59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345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27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16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5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19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19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24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4FD66-A9B4-462A-BAA5-082092E87225}" type="datetimeFigureOut">
              <a:rPr lang="nl-NL" smtClean="0"/>
              <a:t>20-4-2015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5B510-4025-4E52-B0EC-C23F8C18F1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9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wikia.nocookie.net/__cb20080603223855/legostarwars/images/5/5d/Lego_bric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www.youtube.com/watch?v=Xjwqg4fvSH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www.youtube.com/watch?v=Xjwqg4fvSH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070014"/>
            <a:ext cx="7772400" cy="1470025"/>
          </a:xfrm>
        </p:spPr>
        <p:txBody>
          <a:bodyPr/>
          <a:lstStyle/>
          <a:p>
            <a:r>
              <a:rPr lang="nl-NL" b="1" dirty="0" smtClean="0"/>
              <a:t>5. Schrijfvaardig</a:t>
            </a:r>
            <a:endParaRPr lang="nl-NL" b="1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85228" y="188435"/>
            <a:ext cx="3640119" cy="550912"/>
          </a:xfrm>
        </p:spPr>
        <p:txBody>
          <a:bodyPr>
            <a:noAutofit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Blz. 152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6470843" y="149195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</a:t>
            </a:r>
            <a:r>
              <a:rPr lang="nl-NL" sz="7200" b="1" dirty="0"/>
              <a:t>6</a:t>
            </a:r>
          </a:p>
        </p:txBody>
      </p:sp>
      <p:pic>
        <p:nvPicPr>
          <p:cNvPr id="8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55" y="455781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475" y="64534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342" y="85706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682" y="2420888"/>
            <a:ext cx="6590506" cy="3295253"/>
          </a:xfrm>
          <a:prstGeom prst="rect">
            <a:avLst/>
          </a:prstGeom>
        </p:spPr>
      </p:pic>
      <p:pic>
        <p:nvPicPr>
          <p:cNvPr id="11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209" y="136104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00" y="133765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5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Even </a:t>
            </a:r>
            <a:r>
              <a:rPr lang="en-US" b="1" dirty="0" err="1" smtClean="0"/>
              <a:t>vooraf</a:t>
            </a:r>
            <a:r>
              <a:rPr lang="en-US" b="1" dirty="0" smtClean="0"/>
              <a:t> is het…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/>
              <a:t>Ik</a:t>
            </a:r>
            <a:r>
              <a:rPr lang="en-US" sz="4400" dirty="0" smtClean="0"/>
              <a:t> </a:t>
            </a:r>
            <a:r>
              <a:rPr lang="en-US" sz="4400" dirty="0" err="1" smtClean="0"/>
              <a:t>ga</a:t>
            </a:r>
            <a:r>
              <a:rPr lang="en-US" sz="4400" dirty="0" smtClean="0"/>
              <a:t> met </a:t>
            </a:r>
            <a:r>
              <a:rPr lang="en-US" sz="4400" b="1" u="sng" dirty="0" smtClean="0"/>
              <a:t>me</a:t>
            </a:r>
            <a:r>
              <a:rPr lang="en-US" sz="4400" dirty="0" smtClean="0"/>
              <a:t> </a:t>
            </a:r>
            <a:r>
              <a:rPr lang="en-US" sz="4400" dirty="0" err="1" smtClean="0"/>
              <a:t>vriendin</a:t>
            </a:r>
            <a:r>
              <a:rPr lang="en-US" sz="4400" dirty="0" smtClean="0"/>
              <a:t> </a:t>
            </a:r>
            <a:r>
              <a:rPr lang="en-US" sz="4400" dirty="0" err="1" smtClean="0"/>
              <a:t>naar</a:t>
            </a:r>
            <a:r>
              <a:rPr lang="en-US" sz="4400" dirty="0" smtClean="0"/>
              <a:t> de </a:t>
            </a:r>
            <a:r>
              <a:rPr lang="en-US" sz="4400" dirty="0" err="1" smtClean="0"/>
              <a:t>stad</a:t>
            </a:r>
            <a:r>
              <a:rPr lang="en-US" sz="4400" dirty="0" smtClean="0"/>
              <a:t>.</a:t>
            </a: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   Of…</a:t>
            </a:r>
            <a:endParaRPr lang="en-US" sz="4400" dirty="0"/>
          </a:p>
          <a:p>
            <a:r>
              <a:rPr lang="en-US" sz="4400" dirty="0" err="1" smtClean="0"/>
              <a:t>Ik</a:t>
            </a:r>
            <a:r>
              <a:rPr lang="en-US" sz="4400" dirty="0" smtClean="0"/>
              <a:t> </a:t>
            </a:r>
            <a:r>
              <a:rPr lang="en-US" sz="4400" dirty="0" err="1" smtClean="0"/>
              <a:t>ga</a:t>
            </a:r>
            <a:r>
              <a:rPr lang="en-US" sz="4400" dirty="0" smtClean="0"/>
              <a:t> met </a:t>
            </a:r>
            <a:r>
              <a:rPr lang="en-US" sz="4400" b="1" u="sng" dirty="0" err="1"/>
              <a:t>mijn</a:t>
            </a:r>
            <a:r>
              <a:rPr lang="en-US" sz="4400" dirty="0" smtClean="0"/>
              <a:t> </a:t>
            </a:r>
            <a:r>
              <a:rPr lang="en-US" sz="4400" dirty="0" err="1" smtClean="0"/>
              <a:t>vriendin</a:t>
            </a:r>
            <a:r>
              <a:rPr lang="en-US" sz="4400" dirty="0" smtClean="0"/>
              <a:t> </a:t>
            </a:r>
            <a:r>
              <a:rPr lang="en-US" sz="4400" dirty="0" err="1" smtClean="0"/>
              <a:t>naar</a:t>
            </a:r>
            <a:r>
              <a:rPr lang="en-US" sz="4400" dirty="0" smtClean="0"/>
              <a:t> de </a:t>
            </a:r>
            <a:r>
              <a:rPr lang="en-US" sz="4400" dirty="0" err="1" smtClean="0"/>
              <a:t>stad</a:t>
            </a:r>
            <a:r>
              <a:rPr lang="en-US" sz="4400" dirty="0" smtClean="0"/>
              <a:t>.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35967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6417"/>
            <a:ext cx="2915816" cy="1143000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Blz</a:t>
            </a:r>
            <a:r>
              <a:rPr lang="en-US" sz="3600" dirty="0" smtClean="0"/>
              <a:t>. 98 t/m100</a:t>
            </a:r>
            <a:endParaRPr lang="nl-NL" sz="36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4008" y="0"/>
            <a:ext cx="5832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Schrijfvaardig</a:t>
            </a:r>
            <a:endParaRPr lang="nl-NL" b="1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395536" y="15567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400" b="1" dirty="0" err="1" smtClean="0"/>
              <a:t>Leerdoel</a:t>
            </a:r>
            <a:r>
              <a:rPr lang="en-US" sz="3400" b="1" dirty="0" smtClean="0"/>
              <a:t>: </a:t>
            </a:r>
            <a:endParaRPr lang="nl-NL" sz="3400" b="1" dirty="0" smtClean="0"/>
          </a:p>
          <a:p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u="sng" dirty="0" err="1"/>
              <a:t>uitspraak</a:t>
            </a:r>
            <a:r>
              <a:rPr lang="en-US" dirty="0"/>
              <a:t> correct </a:t>
            </a:r>
            <a:r>
              <a:rPr lang="en-US" dirty="0" err="1"/>
              <a:t>schrijven</a:t>
            </a:r>
            <a:r>
              <a:rPr lang="en-US" dirty="0"/>
              <a:t>.(2f).</a:t>
            </a:r>
          </a:p>
          <a:p>
            <a:r>
              <a:rPr lang="nl-NL" dirty="0" smtClean="0"/>
              <a:t>Kan onderscheid maken tussen een </a:t>
            </a:r>
            <a:r>
              <a:rPr lang="nl-NL" b="1" u="sng" dirty="0" smtClean="0"/>
              <a:t>zakelijk verslag</a:t>
            </a:r>
            <a:r>
              <a:rPr lang="nl-NL" dirty="0" smtClean="0"/>
              <a:t> en een </a:t>
            </a:r>
            <a:r>
              <a:rPr lang="nl-NL" b="1" u="sng" dirty="0" smtClean="0"/>
              <a:t>persoonlijk verslag</a:t>
            </a:r>
            <a:r>
              <a:rPr lang="nl-NL" dirty="0" smtClean="0"/>
              <a:t>. (2F)</a:t>
            </a:r>
            <a:endParaRPr lang="nl-NL" dirty="0"/>
          </a:p>
          <a:p>
            <a:r>
              <a:rPr lang="nl-NL" dirty="0"/>
              <a:t>Past het </a:t>
            </a:r>
            <a:r>
              <a:rPr lang="nl-NL" b="1" dirty="0"/>
              <a:t>woordgebruik</a:t>
            </a:r>
            <a:r>
              <a:rPr lang="nl-NL" dirty="0"/>
              <a:t> en </a:t>
            </a:r>
            <a:r>
              <a:rPr lang="nl-NL" b="1" dirty="0" smtClean="0"/>
              <a:t>toon</a:t>
            </a:r>
            <a:r>
              <a:rPr lang="nl-NL" dirty="0" smtClean="0"/>
              <a:t> aan </a:t>
            </a:r>
            <a:r>
              <a:rPr lang="nl-NL" dirty="0"/>
              <a:t>het publiek aan.</a:t>
            </a:r>
            <a:r>
              <a:rPr lang="nl-NL" dirty="0" smtClean="0"/>
              <a:t>(2f).</a:t>
            </a:r>
          </a:p>
        </p:txBody>
      </p:sp>
    </p:spTree>
    <p:extLst>
      <p:ext uri="{BB962C8B-B14F-4D97-AF65-F5344CB8AC3E}">
        <p14:creationId xmlns:p14="http://schemas.microsoft.com/office/powerpoint/2010/main" val="10735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3"/>
          <p:cNvSpPr txBox="1">
            <a:spLocks/>
          </p:cNvSpPr>
          <p:nvPr/>
        </p:nvSpPr>
        <p:spPr>
          <a:xfrm>
            <a:off x="7226" y="116632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152 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7" t="38615" r="52451" b="40907"/>
          <a:stretch/>
        </p:blipFill>
        <p:spPr bwMode="auto">
          <a:xfrm>
            <a:off x="683568" y="899910"/>
            <a:ext cx="733592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ep 6"/>
          <p:cNvGrpSpPr/>
          <p:nvPr/>
        </p:nvGrpSpPr>
        <p:grpSpPr>
          <a:xfrm>
            <a:off x="254000" y="2717800"/>
            <a:ext cx="698501" cy="228601"/>
            <a:chOff x="254000" y="2717800"/>
            <a:chExt cx="698501" cy="228601"/>
          </a:xfrm>
        </p:grpSpPr>
        <p:sp>
          <p:nvSpPr>
            <p:cNvPr id="8" name="Vrije vorm 7"/>
            <p:cNvSpPr/>
            <p:nvPr/>
          </p:nvSpPr>
          <p:spPr>
            <a:xfrm>
              <a:off x="254000" y="2819400"/>
              <a:ext cx="533401" cy="50801"/>
            </a:xfrm>
            <a:custGeom>
              <a:avLst/>
              <a:gdLst/>
              <a:ahLst/>
              <a:cxnLst/>
              <a:rect l="0" t="0" r="0" b="0"/>
              <a:pathLst>
                <a:path w="533401" h="50801">
                  <a:moveTo>
                    <a:pt x="0" y="38100"/>
                  </a:moveTo>
                  <a:lnTo>
                    <a:pt x="0" y="50800"/>
                  </a:lnTo>
                  <a:lnTo>
                    <a:pt x="0" y="38100"/>
                  </a:lnTo>
                  <a:lnTo>
                    <a:pt x="12700" y="38100"/>
                  </a:lnTo>
                  <a:lnTo>
                    <a:pt x="50800" y="25400"/>
                  </a:lnTo>
                  <a:lnTo>
                    <a:pt x="76200" y="25400"/>
                  </a:lnTo>
                  <a:lnTo>
                    <a:pt x="101600" y="25400"/>
                  </a:lnTo>
                  <a:lnTo>
                    <a:pt x="127000" y="25400"/>
                  </a:lnTo>
                  <a:lnTo>
                    <a:pt x="165100" y="25400"/>
                  </a:lnTo>
                  <a:lnTo>
                    <a:pt x="190500" y="12700"/>
                  </a:lnTo>
                  <a:lnTo>
                    <a:pt x="228600" y="12700"/>
                  </a:lnTo>
                  <a:lnTo>
                    <a:pt x="254000" y="12700"/>
                  </a:lnTo>
                  <a:lnTo>
                    <a:pt x="292100" y="12700"/>
                  </a:lnTo>
                  <a:lnTo>
                    <a:pt x="317500" y="12700"/>
                  </a:lnTo>
                  <a:lnTo>
                    <a:pt x="355600" y="12700"/>
                  </a:lnTo>
                  <a:lnTo>
                    <a:pt x="381000" y="12700"/>
                  </a:lnTo>
                  <a:lnTo>
                    <a:pt x="406400" y="12700"/>
                  </a:lnTo>
                  <a:lnTo>
                    <a:pt x="444500" y="12700"/>
                  </a:lnTo>
                  <a:lnTo>
                    <a:pt x="469900" y="0"/>
                  </a:lnTo>
                  <a:lnTo>
                    <a:pt x="495300" y="0"/>
                  </a:lnTo>
                  <a:lnTo>
                    <a:pt x="520700" y="0"/>
                  </a:lnTo>
                  <a:lnTo>
                    <a:pt x="508000" y="0"/>
                  </a:lnTo>
                  <a:lnTo>
                    <a:pt x="520700" y="0"/>
                  </a:lnTo>
                  <a:lnTo>
                    <a:pt x="533400" y="12700"/>
                  </a:lnTo>
                </a:path>
              </a:pathLst>
            </a:custGeom>
            <a:ln w="22860" cap="flat" cmpd="sng" algn="ctr">
              <a:solidFill>
                <a:srgbClr val="20202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Vrije vorm 8"/>
            <p:cNvSpPr/>
            <p:nvPr/>
          </p:nvSpPr>
          <p:spPr>
            <a:xfrm>
              <a:off x="711200" y="2717800"/>
              <a:ext cx="241301" cy="228601"/>
            </a:xfrm>
            <a:custGeom>
              <a:avLst/>
              <a:gdLst/>
              <a:ahLst/>
              <a:cxnLst/>
              <a:rect l="0" t="0" r="0" b="0"/>
              <a:pathLst>
                <a:path w="241301" h="228601">
                  <a:moveTo>
                    <a:pt x="50800" y="0"/>
                  </a:moveTo>
                  <a:lnTo>
                    <a:pt x="63500" y="0"/>
                  </a:lnTo>
                  <a:lnTo>
                    <a:pt x="63500" y="0"/>
                  </a:lnTo>
                  <a:lnTo>
                    <a:pt x="76200" y="0"/>
                  </a:lnTo>
                  <a:lnTo>
                    <a:pt x="127000" y="38100"/>
                  </a:lnTo>
                  <a:lnTo>
                    <a:pt x="165100" y="50800"/>
                  </a:lnTo>
                  <a:lnTo>
                    <a:pt x="177800" y="63500"/>
                  </a:lnTo>
                  <a:lnTo>
                    <a:pt x="203200" y="63500"/>
                  </a:lnTo>
                  <a:lnTo>
                    <a:pt x="228600" y="88900"/>
                  </a:lnTo>
                  <a:lnTo>
                    <a:pt x="241300" y="101600"/>
                  </a:lnTo>
                  <a:lnTo>
                    <a:pt x="241300" y="114300"/>
                  </a:lnTo>
                  <a:lnTo>
                    <a:pt x="241300" y="127000"/>
                  </a:lnTo>
                  <a:lnTo>
                    <a:pt x="228600" y="152400"/>
                  </a:lnTo>
                  <a:lnTo>
                    <a:pt x="215900" y="165100"/>
                  </a:lnTo>
                  <a:lnTo>
                    <a:pt x="177800" y="177800"/>
                  </a:lnTo>
                  <a:lnTo>
                    <a:pt x="127000" y="190500"/>
                  </a:lnTo>
                  <a:lnTo>
                    <a:pt x="101600" y="203200"/>
                  </a:lnTo>
                  <a:lnTo>
                    <a:pt x="63500" y="215900"/>
                  </a:lnTo>
                  <a:lnTo>
                    <a:pt x="38100" y="228600"/>
                  </a:lnTo>
                  <a:lnTo>
                    <a:pt x="12700" y="228600"/>
                  </a:lnTo>
                  <a:lnTo>
                    <a:pt x="0" y="228600"/>
                  </a:lnTo>
                </a:path>
              </a:pathLst>
            </a:custGeom>
            <a:ln w="22860" cap="flat" cmpd="sng" algn="ctr">
              <a:solidFill>
                <a:srgbClr val="20202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315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Oefening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56584"/>
          </a:xfrm>
        </p:spPr>
        <p:txBody>
          <a:bodyPr>
            <a:normAutofit/>
          </a:bodyPr>
          <a:lstStyle/>
          <a:p>
            <a:r>
              <a:rPr lang="en-US" dirty="0" err="1" smtClean="0"/>
              <a:t>Agnieszka</a:t>
            </a:r>
            <a:r>
              <a:rPr lang="en-US" dirty="0" smtClean="0"/>
              <a:t>    </a:t>
            </a:r>
            <a:r>
              <a:rPr lang="en-US" dirty="0" err="1" smtClean="0"/>
              <a:t>zegt</a:t>
            </a:r>
            <a:r>
              <a:rPr lang="en-US" dirty="0" smtClean="0"/>
              <a:t>    </a:t>
            </a:r>
            <a:r>
              <a:rPr lang="en-US" dirty="0" err="1" smtClean="0"/>
              <a:t>leuk</a:t>
            </a:r>
            <a:r>
              <a:rPr lang="en-US" dirty="0" smtClean="0"/>
              <a:t>    </a:t>
            </a:r>
            <a:r>
              <a:rPr lang="en-US" dirty="0" err="1" smtClean="0"/>
              <a:t>feestje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Yassmina</a:t>
            </a:r>
            <a:r>
              <a:rPr lang="en-US" dirty="0" smtClean="0"/>
              <a:t>    </a:t>
            </a:r>
            <a:r>
              <a:rPr lang="en-US" dirty="0" err="1" smtClean="0"/>
              <a:t>roept</a:t>
            </a:r>
            <a:r>
              <a:rPr lang="en-US" dirty="0" smtClean="0"/>
              <a:t>    de   </a:t>
            </a:r>
            <a:r>
              <a:rPr lang="en-US" dirty="0" err="1" smtClean="0"/>
              <a:t>volgende</a:t>
            </a:r>
            <a:r>
              <a:rPr lang="en-US" dirty="0" smtClean="0"/>
              <a:t>   </a:t>
            </a:r>
            <a:r>
              <a:rPr lang="en-US" dirty="0" err="1" smtClean="0"/>
              <a:t>keer</a:t>
            </a:r>
            <a:r>
              <a:rPr lang="en-US" dirty="0" smtClean="0"/>
              <a:t>   met </a:t>
            </a:r>
            <a:r>
              <a:rPr lang="en-US" dirty="0" err="1" smtClean="0"/>
              <a:t>onze</a:t>
            </a:r>
            <a:r>
              <a:rPr lang="en-US" dirty="0" smtClean="0"/>
              <a:t>   </a:t>
            </a:r>
            <a:r>
              <a:rPr lang="en-US" dirty="0" err="1" smtClean="0"/>
              <a:t>eigen</a:t>
            </a:r>
            <a:r>
              <a:rPr lang="en-US" dirty="0" smtClean="0"/>
              <a:t>   </a:t>
            </a:r>
            <a:r>
              <a:rPr lang="en-US" dirty="0" err="1" smtClean="0"/>
              <a:t>klas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Kasper   </a:t>
            </a:r>
            <a:r>
              <a:rPr lang="en-US" dirty="0" err="1" smtClean="0"/>
              <a:t>vraagt</a:t>
            </a:r>
            <a:r>
              <a:rPr lang="en-US" dirty="0" smtClean="0"/>
              <a:t>   </a:t>
            </a:r>
            <a:r>
              <a:rPr lang="en-US" dirty="0" err="1" smtClean="0"/>
              <a:t>zal</a:t>
            </a:r>
            <a:r>
              <a:rPr lang="en-US" dirty="0" smtClean="0"/>
              <a:t>   </a:t>
            </a:r>
            <a:r>
              <a:rPr lang="en-US" dirty="0" err="1" smtClean="0"/>
              <a:t>ik</a:t>
            </a:r>
            <a:r>
              <a:rPr lang="en-US" dirty="0" smtClean="0"/>
              <a:t>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weer</a:t>
            </a:r>
            <a:r>
              <a:rPr lang="en-US" dirty="0" smtClean="0"/>
              <a:t>   </a:t>
            </a:r>
            <a:r>
              <a:rPr lang="en-US" dirty="0" err="1" smtClean="0"/>
              <a:t>draaien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aar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wel</a:t>
            </a:r>
            <a:r>
              <a:rPr lang="en-US" dirty="0" smtClean="0"/>
              <a:t>   </a:t>
            </a:r>
            <a:r>
              <a:rPr lang="en-US" dirty="0" err="1" smtClean="0"/>
              <a:t>graag</a:t>
            </a:r>
            <a:r>
              <a:rPr lang="en-US" dirty="0" smtClean="0"/>
              <a:t>   </a:t>
            </a:r>
            <a:r>
              <a:rPr lang="en-US" dirty="0" err="1" smtClean="0"/>
              <a:t>Frans</a:t>
            </a:r>
            <a:r>
              <a:rPr lang="en-US" dirty="0" smtClean="0"/>
              <a:t> </a:t>
            </a:r>
            <a:r>
              <a:rPr lang="en-US" dirty="0" smtClean="0"/>
              <a:t>Bauer </a:t>
            </a:r>
            <a:r>
              <a:rPr lang="en-US" dirty="0" err="1" smtClean="0"/>
              <a:t>zegt</a:t>
            </a:r>
            <a:r>
              <a:rPr lang="en-US" dirty="0" smtClean="0"/>
              <a:t> de </a:t>
            </a:r>
            <a:r>
              <a:rPr lang="en-US" dirty="0" err="1" smtClean="0"/>
              <a:t>juf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 descr="Frans bauer wallpaper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598" y="188640"/>
            <a:ext cx="404173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8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Oefening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Agnieszka</a:t>
            </a:r>
            <a:r>
              <a:rPr lang="en-US" dirty="0" smtClean="0"/>
              <a:t>    </a:t>
            </a:r>
            <a:r>
              <a:rPr lang="en-US" dirty="0" err="1" smtClean="0"/>
              <a:t>zegt</a:t>
            </a:r>
            <a:r>
              <a:rPr lang="en-US" dirty="0" smtClean="0"/>
              <a:t>:   ‘</a:t>
            </a:r>
            <a:r>
              <a:rPr lang="en-US" dirty="0" err="1" smtClean="0"/>
              <a:t>Leuk</a:t>
            </a:r>
            <a:r>
              <a:rPr lang="en-US" dirty="0" smtClean="0"/>
              <a:t>    </a:t>
            </a:r>
            <a:r>
              <a:rPr lang="en-US" dirty="0" err="1" smtClean="0"/>
              <a:t>feestje</a:t>
            </a:r>
            <a:r>
              <a:rPr lang="en-US" dirty="0" smtClean="0"/>
              <a:t>.’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Yassmina</a:t>
            </a:r>
            <a:r>
              <a:rPr lang="en-US" dirty="0" smtClean="0"/>
              <a:t>    </a:t>
            </a:r>
            <a:r>
              <a:rPr lang="en-US" dirty="0" err="1" smtClean="0"/>
              <a:t>roept</a:t>
            </a:r>
            <a:r>
              <a:rPr lang="en-US" dirty="0"/>
              <a:t>:</a:t>
            </a:r>
            <a:r>
              <a:rPr lang="en-US" dirty="0" smtClean="0"/>
              <a:t>   ‘</a:t>
            </a:r>
            <a:r>
              <a:rPr lang="en-US" dirty="0" smtClean="0"/>
              <a:t>D</a:t>
            </a:r>
            <a:r>
              <a:rPr lang="en-US" dirty="0" smtClean="0"/>
              <a:t>e   </a:t>
            </a:r>
            <a:r>
              <a:rPr lang="en-US" dirty="0" err="1" smtClean="0"/>
              <a:t>volgende</a:t>
            </a:r>
            <a:r>
              <a:rPr lang="en-US" dirty="0" smtClean="0"/>
              <a:t>   </a:t>
            </a:r>
            <a:r>
              <a:rPr lang="en-US" dirty="0" err="1" smtClean="0"/>
              <a:t>keer</a:t>
            </a:r>
            <a:r>
              <a:rPr lang="en-US" dirty="0" smtClean="0"/>
              <a:t>   met </a:t>
            </a:r>
            <a:r>
              <a:rPr lang="en-US" dirty="0" err="1" smtClean="0"/>
              <a:t>onze</a:t>
            </a:r>
            <a:r>
              <a:rPr lang="en-US" dirty="0" smtClean="0"/>
              <a:t>   </a:t>
            </a:r>
            <a:r>
              <a:rPr lang="en-US" dirty="0" err="1" smtClean="0"/>
              <a:t>eigen</a:t>
            </a:r>
            <a:r>
              <a:rPr lang="en-US" dirty="0" smtClean="0"/>
              <a:t>   </a:t>
            </a:r>
            <a:r>
              <a:rPr lang="en-US" dirty="0" err="1" smtClean="0"/>
              <a:t>klas</a:t>
            </a:r>
            <a:r>
              <a:rPr lang="en-US" dirty="0" smtClean="0"/>
              <a:t>.’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Kasper   </a:t>
            </a:r>
            <a:r>
              <a:rPr lang="en-US" dirty="0" err="1" smtClean="0"/>
              <a:t>vraagt</a:t>
            </a:r>
            <a:r>
              <a:rPr lang="en-US" dirty="0" smtClean="0"/>
              <a:t>:   ‘</a:t>
            </a:r>
            <a:r>
              <a:rPr lang="en-US" dirty="0" err="1" smtClean="0"/>
              <a:t>Zal</a:t>
            </a:r>
            <a:r>
              <a:rPr lang="en-US" dirty="0" smtClean="0"/>
              <a:t>   </a:t>
            </a:r>
            <a:r>
              <a:rPr lang="en-US" dirty="0" err="1" smtClean="0"/>
              <a:t>ik</a:t>
            </a:r>
            <a:r>
              <a:rPr lang="en-US" dirty="0" smtClean="0"/>
              <a:t>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weer</a:t>
            </a:r>
            <a:r>
              <a:rPr lang="en-US" dirty="0" smtClean="0"/>
              <a:t>   </a:t>
            </a:r>
            <a:r>
              <a:rPr lang="en-US" dirty="0" err="1" smtClean="0"/>
              <a:t>draaien</a:t>
            </a:r>
            <a:r>
              <a:rPr lang="en-US" dirty="0" smtClean="0"/>
              <a:t>?’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‘M</a:t>
            </a:r>
            <a:r>
              <a:rPr lang="en-US" dirty="0" smtClean="0"/>
              <a:t>aar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wel</a:t>
            </a:r>
            <a:r>
              <a:rPr lang="en-US" dirty="0" smtClean="0"/>
              <a:t>   </a:t>
            </a:r>
            <a:r>
              <a:rPr lang="en-US" dirty="0" err="1" smtClean="0"/>
              <a:t>graag</a:t>
            </a:r>
            <a:r>
              <a:rPr lang="en-US" dirty="0" smtClean="0"/>
              <a:t>   </a:t>
            </a:r>
            <a:r>
              <a:rPr lang="en-US" dirty="0" err="1" smtClean="0"/>
              <a:t>Frans</a:t>
            </a:r>
            <a:r>
              <a:rPr lang="en-US" dirty="0" smtClean="0"/>
              <a:t> </a:t>
            </a:r>
            <a:r>
              <a:rPr lang="en-US" dirty="0" smtClean="0"/>
              <a:t>Bauer.’, </a:t>
            </a:r>
            <a:r>
              <a:rPr lang="en-US" dirty="0" err="1" smtClean="0"/>
              <a:t>zegt</a:t>
            </a:r>
            <a:r>
              <a:rPr lang="en-US" dirty="0" smtClean="0"/>
              <a:t> de </a:t>
            </a:r>
            <a:r>
              <a:rPr lang="en-US" dirty="0" err="1" smtClean="0"/>
              <a:t>juf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06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Oefening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56584"/>
          </a:xfrm>
        </p:spPr>
        <p:txBody>
          <a:bodyPr>
            <a:normAutofit/>
          </a:bodyPr>
          <a:lstStyle/>
          <a:p>
            <a:r>
              <a:rPr lang="en-US" dirty="0" err="1" smtClean="0"/>
              <a:t>Stef</a:t>
            </a:r>
            <a:r>
              <a:rPr lang="en-US" dirty="0" smtClean="0"/>
              <a:t>    </a:t>
            </a:r>
            <a:r>
              <a:rPr lang="en-US" dirty="0" err="1" smtClean="0"/>
              <a:t>zegt</a:t>
            </a:r>
            <a:r>
              <a:rPr lang="en-US" dirty="0" smtClean="0"/>
              <a:t>    </a:t>
            </a:r>
            <a:r>
              <a:rPr lang="en-US" dirty="0" err="1" smtClean="0"/>
              <a:t>leuk</a:t>
            </a:r>
            <a:r>
              <a:rPr lang="en-US" dirty="0" smtClean="0"/>
              <a:t>    </a:t>
            </a:r>
            <a:r>
              <a:rPr lang="en-US" dirty="0" err="1" smtClean="0"/>
              <a:t>feestje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Devi    </a:t>
            </a:r>
            <a:r>
              <a:rPr lang="en-US" dirty="0" err="1" smtClean="0"/>
              <a:t>roept</a:t>
            </a:r>
            <a:r>
              <a:rPr lang="en-US" dirty="0" smtClean="0"/>
              <a:t>    de   </a:t>
            </a:r>
            <a:r>
              <a:rPr lang="en-US" dirty="0" err="1" smtClean="0"/>
              <a:t>volgende</a:t>
            </a:r>
            <a:r>
              <a:rPr lang="en-US" dirty="0" smtClean="0"/>
              <a:t>   </a:t>
            </a:r>
            <a:r>
              <a:rPr lang="en-US" dirty="0" err="1" smtClean="0"/>
              <a:t>keer</a:t>
            </a:r>
            <a:r>
              <a:rPr lang="en-US" dirty="0" smtClean="0"/>
              <a:t>   met </a:t>
            </a:r>
            <a:r>
              <a:rPr lang="en-US" dirty="0" err="1" smtClean="0"/>
              <a:t>onze</a:t>
            </a:r>
            <a:r>
              <a:rPr lang="en-US" dirty="0" smtClean="0"/>
              <a:t>   </a:t>
            </a:r>
            <a:r>
              <a:rPr lang="en-US" dirty="0" err="1" smtClean="0"/>
              <a:t>eigen</a:t>
            </a:r>
            <a:r>
              <a:rPr lang="en-US" dirty="0" smtClean="0"/>
              <a:t>   </a:t>
            </a:r>
            <a:r>
              <a:rPr lang="en-US" dirty="0" err="1" smtClean="0"/>
              <a:t>klas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Marijn</a:t>
            </a:r>
            <a:r>
              <a:rPr lang="en-US" dirty="0" smtClean="0"/>
              <a:t>   </a:t>
            </a:r>
            <a:r>
              <a:rPr lang="en-US" dirty="0" err="1" smtClean="0"/>
              <a:t>vraagt</a:t>
            </a:r>
            <a:r>
              <a:rPr lang="en-US" dirty="0" smtClean="0"/>
              <a:t>   </a:t>
            </a:r>
            <a:r>
              <a:rPr lang="en-US" dirty="0" err="1" smtClean="0"/>
              <a:t>zal</a:t>
            </a:r>
            <a:r>
              <a:rPr lang="en-US" dirty="0" smtClean="0"/>
              <a:t>   </a:t>
            </a:r>
            <a:r>
              <a:rPr lang="en-US" dirty="0" err="1" smtClean="0"/>
              <a:t>ik</a:t>
            </a:r>
            <a:r>
              <a:rPr lang="en-US" dirty="0" smtClean="0"/>
              <a:t> </a:t>
            </a:r>
            <a:r>
              <a:rPr lang="en-US" dirty="0" err="1" smtClean="0"/>
              <a:t>weer</a:t>
            </a:r>
            <a:r>
              <a:rPr lang="en-US" dirty="0" smtClean="0"/>
              <a:t>   </a:t>
            </a:r>
            <a:r>
              <a:rPr lang="en-US" dirty="0" err="1" smtClean="0"/>
              <a:t>draaien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Maar   </a:t>
            </a:r>
            <a:r>
              <a:rPr lang="en-US" dirty="0" err="1"/>
              <a:t>dan</a:t>
            </a:r>
            <a:r>
              <a:rPr lang="en-US" dirty="0"/>
              <a:t>   </a:t>
            </a:r>
            <a:r>
              <a:rPr lang="en-US" dirty="0" err="1"/>
              <a:t>wel</a:t>
            </a:r>
            <a:r>
              <a:rPr lang="en-US" dirty="0"/>
              <a:t>   </a:t>
            </a:r>
            <a:r>
              <a:rPr lang="en-US" dirty="0" err="1"/>
              <a:t>graag</a:t>
            </a:r>
            <a:r>
              <a:rPr lang="en-US" dirty="0"/>
              <a:t>   </a:t>
            </a:r>
            <a:r>
              <a:rPr lang="en-US" dirty="0" err="1"/>
              <a:t>Frans</a:t>
            </a:r>
            <a:r>
              <a:rPr lang="en-US" dirty="0"/>
              <a:t> Bauer </a:t>
            </a:r>
            <a:r>
              <a:rPr lang="en-US" dirty="0" err="1"/>
              <a:t>zegt</a:t>
            </a:r>
            <a:r>
              <a:rPr lang="en-US" dirty="0"/>
              <a:t> de </a:t>
            </a:r>
            <a:r>
              <a:rPr lang="en-US" dirty="0" err="1"/>
              <a:t>juf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2" descr="Frans bauer wallpaper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0728"/>
            <a:ext cx="5256584" cy="543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54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Oefening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Stef</a:t>
            </a:r>
            <a:r>
              <a:rPr lang="en-US" dirty="0" smtClean="0"/>
              <a:t>    </a:t>
            </a:r>
            <a:r>
              <a:rPr lang="en-US" dirty="0" err="1" smtClean="0"/>
              <a:t>zegt</a:t>
            </a:r>
            <a:r>
              <a:rPr lang="en-US" dirty="0" smtClean="0"/>
              <a:t>:   ‘</a:t>
            </a:r>
            <a:r>
              <a:rPr lang="en-US" dirty="0" err="1" smtClean="0"/>
              <a:t>Leuk</a:t>
            </a:r>
            <a:r>
              <a:rPr lang="en-US" dirty="0" smtClean="0"/>
              <a:t>    </a:t>
            </a:r>
            <a:r>
              <a:rPr lang="en-US" dirty="0" err="1" smtClean="0"/>
              <a:t>feestje</a:t>
            </a:r>
            <a:r>
              <a:rPr lang="en-US" dirty="0" smtClean="0"/>
              <a:t>.’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evi    </a:t>
            </a:r>
            <a:r>
              <a:rPr lang="en-US" dirty="0" err="1" smtClean="0"/>
              <a:t>roept</a:t>
            </a:r>
            <a:r>
              <a:rPr lang="en-US" dirty="0"/>
              <a:t>:</a:t>
            </a:r>
            <a:r>
              <a:rPr lang="en-US" dirty="0" smtClean="0"/>
              <a:t>   ‘</a:t>
            </a:r>
            <a:r>
              <a:rPr lang="en-US" dirty="0" smtClean="0"/>
              <a:t>D</a:t>
            </a:r>
            <a:r>
              <a:rPr lang="en-US" dirty="0" smtClean="0"/>
              <a:t>e   </a:t>
            </a:r>
            <a:r>
              <a:rPr lang="en-US" dirty="0" err="1" smtClean="0"/>
              <a:t>volgende</a:t>
            </a:r>
            <a:r>
              <a:rPr lang="en-US" dirty="0" smtClean="0"/>
              <a:t>   </a:t>
            </a:r>
            <a:r>
              <a:rPr lang="en-US" dirty="0" err="1" smtClean="0"/>
              <a:t>keer</a:t>
            </a:r>
            <a:r>
              <a:rPr lang="en-US" dirty="0" smtClean="0"/>
              <a:t>   met </a:t>
            </a:r>
            <a:r>
              <a:rPr lang="en-US" dirty="0" err="1" smtClean="0"/>
              <a:t>onze</a:t>
            </a:r>
            <a:r>
              <a:rPr lang="en-US" dirty="0" smtClean="0"/>
              <a:t>   </a:t>
            </a:r>
            <a:r>
              <a:rPr lang="en-US" dirty="0" err="1" smtClean="0"/>
              <a:t>eigen</a:t>
            </a:r>
            <a:r>
              <a:rPr lang="en-US" dirty="0" smtClean="0"/>
              <a:t>   </a:t>
            </a:r>
            <a:r>
              <a:rPr lang="en-US" dirty="0" err="1" smtClean="0"/>
              <a:t>klas</a:t>
            </a:r>
            <a:r>
              <a:rPr lang="en-US" dirty="0" smtClean="0"/>
              <a:t>.’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</a:t>
            </a:r>
            <a:r>
              <a:rPr lang="en-US" dirty="0" err="1" smtClean="0"/>
              <a:t>arijn</a:t>
            </a:r>
            <a:r>
              <a:rPr lang="en-US" dirty="0" smtClean="0"/>
              <a:t>   </a:t>
            </a:r>
            <a:r>
              <a:rPr lang="en-US" dirty="0" err="1" smtClean="0"/>
              <a:t>vraagt</a:t>
            </a:r>
            <a:r>
              <a:rPr lang="en-US" dirty="0" smtClean="0"/>
              <a:t>:   ‘</a:t>
            </a:r>
            <a:r>
              <a:rPr lang="en-US" dirty="0" err="1" smtClean="0"/>
              <a:t>Zal</a:t>
            </a:r>
            <a:r>
              <a:rPr lang="en-US" dirty="0" smtClean="0"/>
              <a:t>   </a:t>
            </a:r>
            <a:r>
              <a:rPr lang="en-US" dirty="0" err="1" smtClean="0"/>
              <a:t>ik</a:t>
            </a:r>
            <a:r>
              <a:rPr lang="en-US" dirty="0" smtClean="0"/>
              <a:t>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weer</a:t>
            </a:r>
            <a:r>
              <a:rPr lang="en-US" dirty="0" smtClean="0"/>
              <a:t>   </a:t>
            </a:r>
            <a:r>
              <a:rPr lang="en-US" dirty="0" err="1" smtClean="0"/>
              <a:t>draaien</a:t>
            </a:r>
            <a:r>
              <a:rPr lang="en-US" dirty="0" smtClean="0"/>
              <a:t>?’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‘M</a:t>
            </a:r>
            <a:r>
              <a:rPr lang="en-US" dirty="0" smtClean="0"/>
              <a:t>aar   </a:t>
            </a:r>
            <a:r>
              <a:rPr lang="en-US" dirty="0" err="1" smtClean="0"/>
              <a:t>dan</a:t>
            </a:r>
            <a:r>
              <a:rPr lang="en-US" dirty="0" smtClean="0"/>
              <a:t>   </a:t>
            </a:r>
            <a:r>
              <a:rPr lang="en-US" dirty="0" err="1" smtClean="0"/>
              <a:t>wel</a:t>
            </a:r>
            <a:r>
              <a:rPr lang="en-US" dirty="0" smtClean="0"/>
              <a:t>   </a:t>
            </a:r>
            <a:r>
              <a:rPr lang="en-US" dirty="0" err="1" smtClean="0"/>
              <a:t>graag</a:t>
            </a:r>
            <a:r>
              <a:rPr lang="en-US" dirty="0" smtClean="0"/>
              <a:t>   </a:t>
            </a:r>
            <a:r>
              <a:rPr lang="en-US" dirty="0" err="1" smtClean="0"/>
              <a:t>Frans</a:t>
            </a:r>
            <a:r>
              <a:rPr lang="en-US" dirty="0" smtClean="0"/>
              <a:t> </a:t>
            </a:r>
            <a:r>
              <a:rPr lang="en-US" dirty="0" smtClean="0"/>
              <a:t>Bauer.’, </a:t>
            </a:r>
            <a:r>
              <a:rPr lang="en-US" dirty="0" err="1" smtClean="0"/>
              <a:t>zegt</a:t>
            </a:r>
            <a:r>
              <a:rPr lang="en-US" dirty="0" smtClean="0"/>
              <a:t> de </a:t>
            </a:r>
            <a:r>
              <a:rPr lang="en-US" dirty="0" err="1" smtClean="0"/>
              <a:t>juf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920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179512" y="188640"/>
            <a:ext cx="3640119" cy="5509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/>
              <a:t>Blz. </a:t>
            </a:r>
            <a:r>
              <a:rPr lang="nl-NL" b="1" smtClean="0"/>
              <a:t>153</a:t>
            </a:r>
            <a:endParaRPr lang="nl-NL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0" t="39157" r="5350" b="12670"/>
          <a:stretch/>
        </p:blipFill>
        <p:spPr bwMode="auto">
          <a:xfrm>
            <a:off x="179512" y="1052736"/>
            <a:ext cx="822407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7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223</Words>
  <Application>Microsoft Office PowerPoint</Application>
  <PresentationFormat>Diavoorstelling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5. Schrijfvaardig</vt:lpstr>
      <vt:lpstr>Even vooraf is het…</vt:lpstr>
      <vt:lpstr>Blz. 98 t/m100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Kempen, Lotte van</dc:creator>
  <cp:lastModifiedBy>Kempen, Lotte van</cp:lastModifiedBy>
  <cp:revision>35</cp:revision>
  <cp:lastPrinted>2015-04-17T15:16:24Z</cp:lastPrinted>
  <dcterms:created xsi:type="dcterms:W3CDTF">2014-10-17T09:10:24Z</dcterms:created>
  <dcterms:modified xsi:type="dcterms:W3CDTF">2015-04-20T12:01:43Z</dcterms:modified>
</cp:coreProperties>
</file>