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2" r:id="rId3"/>
    <p:sldId id="266" r:id="rId4"/>
    <p:sldId id="262" r:id="rId5"/>
    <p:sldId id="265" r:id="rId6"/>
    <p:sldId id="271" r:id="rId7"/>
    <p:sldId id="263" r:id="rId8"/>
    <p:sldId id="273" r:id="rId9"/>
    <p:sldId id="268" r:id="rId10"/>
    <p:sldId id="274" r:id="rId11"/>
    <p:sldId id="269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60"/>
  </p:normalViewPr>
  <p:slideViewPr>
    <p:cSldViewPr>
      <p:cViewPr varScale="1">
        <p:scale>
          <a:sx n="103" d="100"/>
          <a:sy n="103" d="100"/>
        </p:scale>
        <p:origin x="-2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4FD66-A9B4-462A-BAA5-082092E87225}" type="datetimeFigureOut">
              <a:rPr lang="nl-NL" smtClean="0"/>
              <a:t>9-3-2015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5B510-4025-4E52-B0EC-C23F8C18F1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1049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4FD66-A9B4-462A-BAA5-082092E87225}" type="datetimeFigureOut">
              <a:rPr lang="nl-NL" smtClean="0"/>
              <a:t>9-3-2015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5B510-4025-4E52-B0EC-C23F8C18F1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8174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4FD66-A9B4-462A-BAA5-082092E87225}" type="datetimeFigureOut">
              <a:rPr lang="nl-NL" smtClean="0"/>
              <a:t>9-3-2015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5B510-4025-4E52-B0EC-C23F8C18F1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7948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4FD66-A9B4-462A-BAA5-082092E87225}" type="datetimeFigureOut">
              <a:rPr lang="nl-NL" smtClean="0"/>
              <a:t>9-3-2015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5B510-4025-4E52-B0EC-C23F8C18F1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9595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4FD66-A9B4-462A-BAA5-082092E87225}" type="datetimeFigureOut">
              <a:rPr lang="nl-NL" smtClean="0"/>
              <a:t>9-3-2015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5B510-4025-4E52-B0EC-C23F8C18F1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3451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4FD66-A9B4-462A-BAA5-082092E87225}" type="datetimeFigureOut">
              <a:rPr lang="nl-NL" smtClean="0"/>
              <a:t>9-3-2015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5B510-4025-4E52-B0EC-C23F8C18F1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8273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4FD66-A9B4-462A-BAA5-082092E87225}" type="datetimeFigureOut">
              <a:rPr lang="nl-NL" smtClean="0"/>
              <a:t>9-3-2015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5B510-4025-4E52-B0EC-C23F8C18F1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2168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4FD66-A9B4-462A-BAA5-082092E87225}" type="datetimeFigureOut">
              <a:rPr lang="nl-NL" smtClean="0"/>
              <a:t>9-3-2015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5B510-4025-4E52-B0EC-C23F8C18F1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857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4FD66-A9B4-462A-BAA5-082092E87225}" type="datetimeFigureOut">
              <a:rPr lang="nl-NL" smtClean="0"/>
              <a:t>9-3-2015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5B510-4025-4E52-B0EC-C23F8C18F1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9191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4FD66-A9B4-462A-BAA5-082092E87225}" type="datetimeFigureOut">
              <a:rPr lang="nl-NL" smtClean="0"/>
              <a:t>9-3-2015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5B510-4025-4E52-B0EC-C23F8C18F1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1194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4FD66-A9B4-462A-BAA5-082092E87225}" type="datetimeFigureOut">
              <a:rPr lang="nl-NL" smtClean="0"/>
              <a:t>9-3-2015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5B510-4025-4E52-B0EC-C23F8C18F1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3240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A4FD66-A9B4-462A-BAA5-082092E87225}" type="datetimeFigureOut">
              <a:rPr lang="nl-NL" smtClean="0"/>
              <a:t>9-3-2015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35B510-4025-4E52-B0EC-C23F8C18F1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67937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g1.wikia.nocookie.net/__cb20080603223855/legostarwars/images/5/5d/Lego_brick.jpg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67544" y="1070014"/>
            <a:ext cx="7772400" cy="1470025"/>
          </a:xfrm>
        </p:spPr>
        <p:txBody>
          <a:bodyPr/>
          <a:lstStyle/>
          <a:p>
            <a:r>
              <a:rPr lang="nl-NL" b="1" dirty="0" smtClean="0"/>
              <a:t>5. Schrijfvaardig</a:t>
            </a:r>
            <a:endParaRPr lang="nl-NL" b="1" dirty="0"/>
          </a:p>
        </p:txBody>
      </p:sp>
      <p:sp>
        <p:nvSpPr>
          <p:cNvPr id="4" name="Ondertitel 3"/>
          <p:cNvSpPr>
            <a:spLocks noGrp="1"/>
          </p:cNvSpPr>
          <p:nvPr>
            <p:ph type="subTitle" idx="1"/>
          </p:nvPr>
        </p:nvSpPr>
        <p:spPr>
          <a:xfrm>
            <a:off x="185228" y="188435"/>
            <a:ext cx="3640119" cy="550912"/>
          </a:xfrm>
        </p:spPr>
        <p:txBody>
          <a:bodyPr>
            <a:noAutofit/>
          </a:bodyPr>
          <a:lstStyle/>
          <a:p>
            <a:pPr algn="l"/>
            <a:r>
              <a:rPr lang="nl-NL" dirty="0" smtClean="0">
                <a:solidFill>
                  <a:schemeClr val="tx1"/>
                </a:solidFill>
              </a:rPr>
              <a:t>Blz. 98</a:t>
            </a:r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6" name="Picture 6" descr="File:Lego brick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2" y="164753"/>
            <a:ext cx="510357" cy="351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el 3"/>
          <p:cNvSpPr txBox="1">
            <a:spLocks/>
          </p:cNvSpPr>
          <p:nvPr/>
        </p:nvSpPr>
        <p:spPr>
          <a:xfrm>
            <a:off x="6470843" y="149195"/>
            <a:ext cx="2158673" cy="557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7200" b="1" dirty="0" smtClean="0"/>
              <a:t>Blok 4</a:t>
            </a:r>
            <a:endParaRPr lang="nl-NL" sz="7200" b="1" dirty="0"/>
          </a:p>
        </p:txBody>
      </p:sp>
      <p:pic>
        <p:nvPicPr>
          <p:cNvPr id="8" name="Picture 6" descr="File:Lego brick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2255" y="455781"/>
            <a:ext cx="510357" cy="351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File:Lego brick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9475" y="645342"/>
            <a:ext cx="510357" cy="351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File:Lego brick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3342" y="857063"/>
            <a:ext cx="510357" cy="351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682" y="2420888"/>
            <a:ext cx="6590506" cy="3295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565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3107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3"/>
          <p:cNvSpPr txBox="1">
            <a:spLocks/>
          </p:cNvSpPr>
          <p:nvPr/>
        </p:nvSpPr>
        <p:spPr>
          <a:xfrm>
            <a:off x="179512" y="188640"/>
            <a:ext cx="3640119" cy="55091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b="1" dirty="0" smtClean="0"/>
              <a:t>Blz. 126</a:t>
            </a:r>
            <a:endParaRPr lang="nl-NL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27" t="18491" r="52371" b="73142"/>
          <a:stretch/>
        </p:blipFill>
        <p:spPr bwMode="auto">
          <a:xfrm>
            <a:off x="331330" y="853728"/>
            <a:ext cx="8835669" cy="1711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/>
          <p:cNvSpPr/>
          <p:nvPr/>
        </p:nvSpPr>
        <p:spPr>
          <a:xfrm>
            <a:off x="331330" y="2564904"/>
            <a:ext cx="87129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nl-NL" sz="32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Wat zou een mooi slot voor jouw tekst zijn?</a:t>
            </a:r>
            <a:endParaRPr lang="nl-NL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nl-NL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3798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Even </a:t>
            </a:r>
            <a:r>
              <a:rPr lang="en-US" b="1" dirty="0" err="1" smtClean="0"/>
              <a:t>vooraf</a:t>
            </a:r>
            <a:r>
              <a:rPr lang="en-US" b="1" dirty="0" smtClean="0"/>
              <a:t> is het…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4400" dirty="0" err="1" smtClean="0"/>
              <a:t>Ik</a:t>
            </a:r>
            <a:r>
              <a:rPr lang="en-US" sz="4400" dirty="0" smtClean="0"/>
              <a:t> </a:t>
            </a:r>
            <a:r>
              <a:rPr lang="en-US" sz="4400" dirty="0" err="1" smtClean="0"/>
              <a:t>gaat</a:t>
            </a:r>
            <a:r>
              <a:rPr lang="en-US" sz="4400" dirty="0" smtClean="0"/>
              <a:t> met </a:t>
            </a:r>
            <a:r>
              <a:rPr lang="en-US" sz="4400" b="1" u="sng" dirty="0" smtClean="0"/>
              <a:t>me</a:t>
            </a:r>
            <a:r>
              <a:rPr lang="en-US" sz="4400" dirty="0" smtClean="0"/>
              <a:t> </a:t>
            </a:r>
            <a:r>
              <a:rPr lang="en-US" sz="4400" dirty="0" err="1" smtClean="0"/>
              <a:t>vriendin</a:t>
            </a:r>
            <a:r>
              <a:rPr lang="en-US" sz="4400" dirty="0" smtClean="0"/>
              <a:t> </a:t>
            </a:r>
            <a:r>
              <a:rPr lang="en-US" sz="4400" dirty="0" err="1" smtClean="0"/>
              <a:t>naar</a:t>
            </a:r>
            <a:r>
              <a:rPr lang="en-US" sz="4400" dirty="0" smtClean="0"/>
              <a:t> de </a:t>
            </a:r>
            <a:r>
              <a:rPr lang="en-US" sz="4400" dirty="0" err="1" smtClean="0"/>
              <a:t>stad</a:t>
            </a:r>
            <a:r>
              <a:rPr lang="en-US" sz="4400" dirty="0" smtClean="0"/>
              <a:t>.</a:t>
            </a:r>
            <a:endParaRPr lang="en-US" sz="4400" dirty="0"/>
          </a:p>
          <a:p>
            <a:pPr marL="0" indent="0">
              <a:buNone/>
            </a:pPr>
            <a:r>
              <a:rPr lang="en-US" sz="4400" dirty="0" smtClean="0"/>
              <a:t>   Of…</a:t>
            </a:r>
            <a:endParaRPr lang="en-US" sz="4400" dirty="0"/>
          </a:p>
          <a:p>
            <a:r>
              <a:rPr lang="en-US" sz="4400" dirty="0" err="1" smtClean="0"/>
              <a:t>Ik</a:t>
            </a:r>
            <a:r>
              <a:rPr lang="en-US" sz="4400" dirty="0" smtClean="0"/>
              <a:t> </a:t>
            </a:r>
            <a:r>
              <a:rPr lang="en-US" sz="4400" dirty="0" err="1" smtClean="0"/>
              <a:t>ga</a:t>
            </a:r>
            <a:r>
              <a:rPr lang="en-US" sz="4400" dirty="0" smtClean="0"/>
              <a:t> met </a:t>
            </a:r>
            <a:r>
              <a:rPr lang="en-US" sz="4400" b="1" u="sng" dirty="0" err="1"/>
              <a:t>mijn</a:t>
            </a:r>
            <a:r>
              <a:rPr lang="en-US" sz="4400" dirty="0" smtClean="0"/>
              <a:t> </a:t>
            </a:r>
            <a:r>
              <a:rPr lang="en-US" sz="4400" dirty="0" err="1" smtClean="0"/>
              <a:t>vriendin</a:t>
            </a:r>
            <a:r>
              <a:rPr lang="en-US" sz="4400" dirty="0" smtClean="0"/>
              <a:t> </a:t>
            </a:r>
            <a:r>
              <a:rPr lang="en-US" sz="4400" dirty="0" err="1" smtClean="0"/>
              <a:t>naar</a:t>
            </a:r>
            <a:r>
              <a:rPr lang="en-US" sz="4400" dirty="0" smtClean="0"/>
              <a:t> de </a:t>
            </a:r>
            <a:r>
              <a:rPr lang="en-US" sz="4400" dirty="0" err="1" smtClean="0"/>
              <a:t>stad</a:t>
            </a:r>
            <a:r>
              <a:rPr lang="en-US" sz="4400" dirty="0" smtClean="0"/>
              <a:t>.</a:t>
            </a:r>
            <a:endParaRPr lang="nl-NL" sz="4400" dirty="0"/>
          </a:p>
        </p:txBody>
      </p:sp>
    </p:spTree>
    <p:extLst>
      <p:ext uri="{BB962C8B-B14F-4D97-AF65-F5344CB8AC3E}">
        <p14:creationId xmlns:p14="http://schemas.microsoft.com/office/powerpoint/2010/main" val="1359672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6417"/>
            <a:ext cx="2915816" cy="1143000"/>
          </a:xfrm>
        </p:spPr>
        <p:txBody>
          <a:bodyPr>
            <a:noAutofit/>
          </a:bodyPr>
          <a:lstStyle/>
          <a:p>
            <a:r>
              <a:rPr lang="en-US" sz="3600" dirty="0" err="1" smtClean="0"/>
              <a:t>Blz</a:t>
            </a:r>
            <a:r>
              <a:rPr lang="en-US" sz="3600" dirty="0" smtClean="0"/>
              <a:t>. 98 t/m100</a:t>
            </a:r>
            <a:endParaRPr lang="nl-NL" sz="3600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644008" y="0"/>
            <a:ext cx="58326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 err="1" smtClean="0"/>
              <a:t>Schrijfvaardig</a:t>
            </a:r>
            <a:endParaRPr lang="nl-NL" b="1" dirty="0"/>
          </a:p>
        </p:txBody>
      </p:sp>
      <p:sp>
        <p:nvSpPr>
          <p:cNvPr id="5" name="Tijdelijke aanduiding voor inhoud 2"/>
          <p:cNvSpPr txBox="1">
            <a:spLocks/>
          </p:cNvSpPr>
          <p:nvPr/>
        </p:nvSpPr>
        <p:spPr>
          <a:xfrm>
            <a:off x="395536" y="155679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400" b="1" dirty="0" err="1" smtClean="0"/>
              <a:t>Leerdoel</a:t>
            </a:r>
            <a:r>
              <a:rPr lang="en-US" sz="3400" b="1" dirty="0" smtClean="0"/>
              <a:t>: </a:t>
            </a:r>
            <a:endParaRPr lang="nl-NL" sz="3400" b="1" dirty="0" smtClean="0"/>
          </a:p>
          <a:p>
            <a:r>
              <a:rPr lang="en-US" dirty="0" smtClean="0"/>
              <a:t>Je </a:t>
            </a:r>
            <a:r>
              <a:rPr lang="en-US" dirty="0" err="1" smtClean="0"/>
              <a:t>kunt</a:t>
            </a:r>
            <a:r>
              <a:rPr lang="en-US" dirty="0" smtClean="0"/>
              <a:t>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verhaal</a:t>
            </a:r>
            <a:r>
              <a:rPr lang="en-US" dirty="0" smtClean="0"/>
              <a:t> </a:t>
            </a:r>
            <a:r>
              <a:rPr lang="en-US" dirty="0" err="1" smtClean="0"/>
              <a:t>vertellen</a:t>
            </a:r>
            <a:r>
              <a:rPr lang="en-US" dirty="0" smtClean="0"/>
              <a:t> met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b="1" u="sng" dirty="0" err="1" smtClean="0"/>
              <a:t>inleiding</a:t>
            </a:r>
            <a:r>
              <a:rPr lang="en-US" b="1" u="sng" dirty="0" smtClean="0"/>
              <a:t>, kern en slot </a:t>
            </a:r>
            <a:r>
              <a:rPr lang="en-US" dirty="0" smtClean="0"/>
              <a:t>(3f).</a:t>
            </a:r>
            <a:endParaRPr lang="nl-NL" dirty="0"/>
          </a:p>
          <a:p>
            <a:r>
              <a:rPr lang="nl-NL" dirty="0" smtClean="0"/>
              <a:t>Je kunt een relatie leggen tussen </a:t>
            </a:r>
            <a:r>
              <a:rPr lang="nl-NL" dirty="0"/>
              <a:t>de </a:t>
            </a:r>
            <a:r>
              <a:rPr lang="nl-NL" dirty="0" smtClean="0"/>
              <a:t>tekstdelen </a:t>
            </a:r>
            <a:r>
              <a:rPr lang="en-US" b="1" u="sng" dirty="0" err="1" smtClean="0"/>
              <a:t>inleiding</a:t>
            </a:r>
            <a:r>
              <a:rPr lang="en-US" b="1" u="sng" dirty="0"/>
              <a:t>, kern en slot </a:t>
            </a:r>
            <a:r>
              <a:rPr lang="nl-NL" dirty="0" smtClean="0"/>
              <a:t>(2f).</a:t>
            </a:r>
          </a:p>
          <a:p>
            <a:r>
              <a:rPr lang="en-US" dirty="0" smtClean="0"/>
              <a:t>Je </a:t>
            </a:r>
            <a:r>
              <a:rPr lang="en-US" dirty="0" err="1" smtClean="0"/>
              <a:t>kunt</a:t>
            </a:r>
            <a:r>
              <a:rPr lang="en-US" dirty="0" smtClean="0"/>
              <a:t>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verhaal</a:t>
            </a:r>
            <a:r>
              <a:rPr lang="en-US" dirty="0" smtClean="0"/>
              <a:t> </a:t>
            </a:r>
            <a:r>
              <a:rPr lang="en-US" dirty="0" err="1" smtClean="0"/>
              <a:t>schrijven</a:t>
            </a:r>
            <a:r>
              <a:rPr lang="en-US" dirty="0" smtClean="0"/>
              <a:t> met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b="1" u="sng" dirty="0" err="1"/>
              <a:t>inleiding</a:t>
            </a:r>
            <a:r>
              <a:rPr lang="en-US" b="1" u="sng" dirty="0"/>
              <a:t>, kern en </a:t>
            </a:r>
            <a:r>
              <a:rPr lang="en-US" b="1" u="sng" dirty="0" smtClean="0"/>
              <a:t>slot </a:t>
            </a:r>
            <a:r>
              <a:rPr lang="en-US" u="sng" dirty="0" smtClean="0"/>
              <a:t>(2f)</a:t>
            </a:r>
            <a:r>
              <a:rPr lang="en-US" dirty="0"/>
              <a:t>.</a:t>
            </a:r>
            <a:endParaRPr lang="en-US" dirty="0" smtClean="0"/>
          </a:p>
          <a:p>
            <a:r>
              <a:rPr lang="en-US" dirty="0" smtClean="0"/>
              <a:t>Je </a:t>
            </a:r>
            <a:r>
              <a:rPr lang="en-US" dirty="0" err="1" smtClean="0"/>
              <a:t>kunt</a:t>
            </a:r>
            <a:r>
              <a:rPr lang="en-US" dirty="0" smtClean="0"/>
              <a:t>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b="1" dirty="0" err="1" smtClean="0"/>
              <a:t>inleiding</a:t>
            </a:r>
            <a:r>
              <a:rPr lang="en-US" dirty="0" smtClean="0"/>
              <a:t> </a:t>
            </a:r>
            <a:r>
              <a:rPr lang="en-US" dirty="0" err="1" smtClean="0"/>
              <a:t>bij</a:t>
            </a:r>
            <a:r>
              <a:rPr lang="en-US" dirty="0" smtClean="0"/>
              <a:t>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tekst</a:t>
            </a:r>
            <a:r>
              <a:rPr lang="en-US" dirty="0" smtClean="0"/>
              <a:t> </a:t>
            </a:r>
            <a:r>
              <a:rPr lang="en-US" b="1" dirty="0" err="1" smtClean="0"/>
              <a:t>aanduiden</a:t>
            </a:r>
            <a:r>
              <a:rPr lang="en-US" dirty="0" smtClean="0"/>
              <a:t>. (2f).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073553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ndertitel 3"/>
          <p:cNvSpPr txBox="1">
            <a:spLocks/>
          </p:cNvSpPr>
          <p:nvPr/>
        </p:nvSpPr>
        <p:spPr>
          <a:xfrm>
            <a:off x="7226" y="116632"/>
            <a:ext cx="3640119" cy="55091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b="1" dirty="0" smtClean="0"/>
              <a:t>Blz. 124 Nakijken</a:t>
            </a:r>
          </a:p>
          <a:p>
            <a:pPr marL="0" indent="0">
              <a:buNone/>
            </a:pPr>
            <a:endParaRPr lang="nl-NL" b="1" dirty="0"/>
          </a:p>
        </p:txBody>
      </p:sp>
      <p:pic>
        <p:nvPicPr>
          <p:cNvPr id="6" name="Afbeelding 5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5" t="34404" r="51404" b="33579"/>
          <a:stretch/>
        </p:blipFill>
        <p:spPr bwMode="auto">
          <a:xfrm>
            <a:off x="7226" y="908720"/>
            <a:ext cx="8597222" cy="5400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31515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3"/>
          <p:cNvSpPr txBox="1">
            <a:spLocks/>
          </p:cNvSpPr>
          <p:nvPr/>
        </p:nvSpPr>
        <p:spPr>
          <a:xfrm>
            <a:off x="179512" y="188640"/>
            <a:ext cx="3640119" cy="55091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b="1" dirty="0" smtClean="0"/>
              <a:t>Blz. 124 Nakijken</a:t>
            </a:r>
            <a:endParaRPr lang="nl-NL" b="1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94928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1</a:t>
            </a:r>
          </a:p>
          <a:p>
            <a:r>
              <a:rPr lang="en-US" dirty="0" smtClean="0"/>
              <a:t>2</a:t>
            </a:r>
          </a:p>
          <a:p>
            <a:r>
              <a:rPr lang="en-US" dirty="0" smtClean="0"/>
              <a:t>3</a:t>
            </a:r>
          </a:p>
          <a:p>
            <a:r>
              <a:rPr lang="en-US" dirty="0" smtClean="0"/>
              <a:t>4</a:t>
            </a:r>
          </a:p>
          <a:p>
            <a:r>
              <a:rPr lang="en-US" dirty="0" smtClean="0"/>
              <a:t>5</a:t>
            </a:r>
          </a:p>
          <a:p>
            <a:r>
              <a:rPr lang="en-US" dirty="0" smtClean="0"/>
              <a:t>6</a:t>
            </a:r>
          </a:p>
          <a:p>
            <a:r>
              <a:rPr lang="en-US" dirty="0" smtClean="0"/>
              <a:t>7</a:t>
            </a:r>
          </a:p>
          <a:p>
            <a:r>
              <a:rPr lang="en-US" dirty="0" smtClean="0"/>
              <a:t>8</a:t>
            </a:r>
          </a:p>
          <a:p>
            <a:r>
              <a:rPr lang="en-US" dirty="0" smtClean="0"/>
              <a:t>9</a:t>
            </a:r>
          </a:p>
          <a:p>
            <a:r>
              <a:rPr lang="en-US" dirty="0" smtClean="0"/>
              <a:t>10</a:t>
            </a:r>
          </a:p>
          <a:p>
            <a:r>
              <a:rPr lang="en-US" dirty="0" smtClean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413081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3"/>
          <p:cNvSpPr txBox="1">
            <a:spLocks/>
          </p:cNvSpPr>
          <p:nvPr/>
        </p:nvSpPr>
        <p:spPr>
          <a:xfrm>
            <a:off x="179512" y="188640"/>
            <a:ext cx="3640119" cy="55091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b="1" dirty="0" smtClean="0"/>
              <a:t>Blz. 124 Nakijken</a:t>
            </a:r>
            <a:endParaRPr lang="nl-NL" b="1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949280"/>
          </a:xfrm>
        </p:spPr>
        <p:txBody>
          <a:bodyPr>
            <a:normAutofit/>
          </a:bodyPr>
          <a:lstStyle/>
          <a:p>
            <a:r>
              <a:rPr lang="en-US" dirty="0" smtClean="0"/>
              <a:t>12</a:t>
            </a:r>
          </a:p>
          <a:p>
            <a:r>
              <a:rPr lang="en-US" dirty="0" smtClean="0"/>
              <a:t>13</a:t>
            </a:r>
          </a:p>
          <a:p>
            <a:r>
              <a:rPr lang="en-US" dirty="0" smtClean="0"/>
              <a:t>14</a:t>
            </a:r>
          </a:p>
          <a:p>
            <a:r>
              <a:rPr lang="en-US" dirty="0" smtClean="0"/>
              <a:t>15</a:t>
            </a:r>
          </a:p>
          <a:p>
            <a:r>
              <a:rPr lang="en-US" dirty="0" smtClean="0"/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327784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3"/>
          <p:cNvSpPr txBox="1">
            <a:spLocks/>
          </p:cNvSpPr>
          <p:nvPr/>
        </p:nvSpPr>
        <p:spPr>
          <a:xfrm>
            <a:off x="0" y="260648"/>
            <a:ext cx="3640119" cy="55091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b="1" dirty="0" smtClean="0"/>
              <a:t>Blz. 125</a:t>
            </a:r>
            <a:endParaRPr lang="nl-NL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13" t="30963" r="4114" b="22660"/>
          <a:stretch/>
        </p:blipFill>
        <p:spPr bwMode="auto">
          <a:xfrm>
            <a:off x="160214" y="811560"/>
            <a:ext cx="8477684" cy="40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741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ndertitel 3"/>
          <p:cNvSpPr txBox="1">
            <a:spLocks/>
          </p:cNvSpPr>
          <p:nvPr/>
        </p:nvSpPr>
        <p:spPr>
          <a:xfrm>
            <a:off x="251520" y="116632"/>
            <a:ext cx="8136904" cy="79208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nl-NL" b="1" dirty="0" smtClean="0"/>
              <a:t>Blz. 125 opdracht 25: Inleiding bij deze tekst?</a:t>
            </a:r>
            <a:endParaRPr lang="nl-NL" b="1" dirty="0"/>
          </a:p>
        </p:txBody>
      </p:sp>
      <p:pic>
        <p:nvPicPr>
          <p:cNvPr id="6" name="Afbeelding 5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5" t="34404" r="51404" b="33579"/>
          <a:stretch/>
        </p:blipFill>
        <p:spPr bwMode="auto">
          <a:xfrm>
            <a:off x="575556" y="764704"/>
            <a:ext cx="7488832" cy="410445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55489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ndertitel 3"/>
          <p:cNvSpPr txBox="1">
            <a:spLocks/>
          </p:cNvSpPr>
          <p:nvPr/>
        </p:nvSpPr>
        <p:spPr>
          <a:xfrm>
            <a:off x="-4224" y="293609"/>
            <a:ext cx="6330258" cy="55091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b="1" dirty="0" smtClean="0"/>
              <a:t>    Blz. 125 Schrijfopdracht 26</a:t>
            </a:r>
          </a:p>
          <a:p>
            <a:pPr marL="0" indent="0">
              <a:buNone/>
            </a:pPr>
            <a:endParaRPr lang="nl-NL" b="1" dirty="0"/>
          </a:p>
        </p:txBody>
      </p:sp>
      <p:sp>
        <p:nvSpPr>
          <p:cNvPr id="6" name="Rechthoek 5"/>
          <p:cNvSpPr/>
          <p:nvPr/>
        </p:nvSpPr>
        <p:spPr>
          <a:xfrm>
            <a:off x="251520" y="1052736"/>
            <a:ext cx="871296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nl-NL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Maak bij je eigen tekst in 5 stappen een inleiding:</a:t>
            </a:r>
          </a:p>
          <a:p>
            <a:pPr>
              <a:spcAft>
                <a:spcPts val="0"/>
              </a:spcAft>
            </a:pPr>
            <a:endParaRPr lang="nl-NL" sz="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spcAft>
                <a:spcPts val="0"/>
              </a:spcAft>
              <a:buFont typeface="+mj-lt"/>
              <a:buAutoNum type="arabicPeriod"/>
            </a:pPr>
            <a:r>
              <a:rPr lang="nl-NL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Maak 5 tot 6 zinnen.</a:t>
            </a:r>
          </a:p>
          <a:p>
            <a:pPr marL="457200" indent="-457200">
              <a:spcAft>
                <a:spcPts val="0"/>
              </a:spcAft>
              <a:buFont typeface="+mj-lt"/>
              <a:buAutoNum type="arabicPeriod"/>
            </a:pPr>
            <a:r>
              <a:rPr lang="en-US" sz="2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Gebruik</a:t>
            </a:r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hoofdletters</a:t>
            </a:r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punten</a:t>
            </a:r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 pas de </a:t>
            </a:r>
            <a:r>
              <a:rPr lang="en-US" sz="2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juiste</a:t>
            </a:r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spelling toe.</a:t>
            </a:r>
          </a:p>
          <a:p>
            <a:pPr marL="457200" indent="-457200">
              <a:spcAft>
                <a:spcPts val="0"/>
              </a:spcAft>
              <a:buFont typeface="+mj-lt"/>
              <a:buAutoNum type="arabicPeriod"/>
            </a:pPr>
            <a:r>
              <a:rPr lang="en-US" sz="2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Schrijf</a:t>
            </a:r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de </a:t>
            </a:r>
            <a:r>
              <a:rPr lang="en-US" sz="2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zinnen</a:t>
            </a:r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op </a:t>
            </a:r>
            <a:r>
              <a:rPr lang="en-US" sz="2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wat</a:t>
            </a:r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het </a:t>
            </a:r>
            <a:r>
              <a:rPr lang="en-US" sz="2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onderwerp</a:t>
            </a:r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is en de </a:t>
            </a:r>
            <a:r>
              <a:rPr lang="en-US" sz="2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hoofdgedachte</a:t>
            </a:r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spcAft>
                <a:spcPts val="0"/>
              </a:spcAft>
              <a:buFont typeface="+mj-lt"/>
              <a:buAutoNum type="arabicPeriod"/>
            </a:pPr>
            <a:r>
              <a:rPr lang="en-US" sz="2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Maak</a:t>
            </a:r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sz="2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lezer</a:t>
            </a:r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nieuwsgierig</a:t>
            </a:r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2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Bedenk</a:t>
            </a:r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een</a:t>
            </a:r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aantrekkelijke</a:t>
            </a:r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titel</a:t>
            </a:r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nl-NL" sz="2400" dirty="0"/>
          </a:p>
          <a:p>
            <a:pPr>
              <a:spcAft>
                <a:spcPts val="0"/>
              </a:spcAft>
            </a:pP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nl-NL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chthoek 6"/>
          <p:cNvSpPr/>
          <p:nvPr/>
        </p:nvSpPr>
        <p:spPr>
          <a:xfrm>
            <a:off x="431032" y="4365104"/>
            <a:ext cx="871296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sz="2400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Bespreek</a:t>
            </a:r>
            <a:r>
              <a:rPr lang="en-US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jouw</a:t>
            </a:r>
            <a:r>
              <a:rPr lang="en-US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inleiding</a:t>
            </a:r>
            <a:r>
              <a:rPr lang="en-US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met je </a:t>
            </a:r>
            <a:r>
              <a:rPr lang="en-US" sz="2400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klasgenoot</a:t>
            </a:r>
            <a:r>
              <a:rPr lang="en-US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endParaRPr lang="en-US" sz="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r>
              <a:rPr lang="en-US" sz="2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Waar</a:t>
            </a:r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gaat</a:t>
            </a:r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sz="2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tekst</a:t>
            </a:r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over?</a:t>
            </a:r>
          </a:p>
          <a:p>
            <a:pPr marL="342900" indent="-342900">
              <a:spcAft>
                <a:spcPts val="0"/>
              </a:spcAft>
              <a:buFontTx/>
              <a:buChar char="-"/>
            </a:pPr>
            <a:r>
              <a:rPr lang="en-US" sz="2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Heeft</a:t>
            </a:r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sz="2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inleiding</a:t>
            </a:r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jouw</a:t>
            </a:r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interesse</a:t>
            </a:r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gewekt</a:t>
            </a:r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</a:p>
          <a:p>
            <a:pPr marL="342900" indent="-342900">
              <a:spcAft>
                <a:spcPts val="0"/>
              </a:spcAft>
              <a:buFontTx/>
              <a:buChar char="-"/>
            </a:pPr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Hoe is </a:t>
            </a:r>
            <a:r>
              <a:rPr lang="en-US" sz="2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</a:t>
            </a:r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wel</a:t>
            </a:r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</a:t>
            </a:r>
            <a:r>
              <a:rPr lang="en-US" sz="2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niet</a:t>
            </a:r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gelukt</a:t>
            </a:r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nl-NL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://www.gastenhof.nl/admin/cms/media/mediaitemloader.ashx?id=613a2cd1088b49f6a683e66b58b83a62607e8fbc902b43f59f50d5db374c719337\58\image/png/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034" y="3933056"/>
            <a:ext cx="2638454" cy="2638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ecx.images-amazon.com/images/I/61lQditrvFL._SL1300_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3522" y="293609"/>
            <a:ext cx="1523478" cy="1523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4951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1033</TotalTime>
  <Words>239</Words>
  <Application>Microsoft Office PowerPoint</Application>
  <PresentationFormat>Diavoorstelling (4:3)</PresentationFormat>
  <Paragraphs>51</Paragraphs>
  <Slides>11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2" baseType="lpstr">
      <vt:lpstr>Kantoorthema</vt:lpstr>
      <vt:lpstr>5. Schrijfvaardig</vt:lpstr>
      <vt:lpstr>Even vooraf is het…</vt:lpstr>
      <vt:lpstr>Blz. 98 t/m100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IT-Workz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Kempen, Lotte van</dc:creator>
  <cp:lastModifiedBy>Kempen, Lotte van</cp:lastModifiedBy>
  <cp:revision>22</cp:revision>
  <dcterms:created xsi:type="dcterms:W3CDTF">2014-10-17T09:10:24Z</dcterms:created>
  <dcterms:modified xsi:type="dcterms:W3CDTF">2015-03-09T18:49:22Z</dcterms:modified>
</cp:coreProperties>
</file>