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319" r:id="rId3"/>
    <p:sldId id="344" r:id="rId4"/>
    <p:sldId id="345" r:id="rId5"/>
    <p:sldId id="335" r:id="rId6"/>
    <p:sldId id="349" r:id="rId7"/>
    <p:sldId id="338" r:id="rId8"/>
    <p:sldId id="343" r:id="rId9"/>
    <p:sldId id="347" r:id="rId10"/>
    <p:sldId id="346" r:id="rId11"/>
    <p:sldId id="34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533" autoAdjust="0"/>
  </p:normalViewPr>
  <p:slideViewPr>
    <p:cSldViewPr>
      <p:cViewPr>
        <p:scale>
          <a:sx n="75" d="100"/>
          <a:sy n="75" d="100"/>
        </p:scale>
        <p:origin x="-456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B9C40-FA31-4460-9AB0-DD95B99989FE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AFE31-A976-44A8-8E2B-1A8549E65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63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AFE31-A976-44A8-8E2B-1A8549E653B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36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5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030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54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65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55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39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2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28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4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90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76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52DAC-407C-4C49-80EF-596212A29FAA}" type="datetimeFigureOut">
              <a:rPr lang="nl-NL" smtClean="0"/>
              <a:t>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9ABFF-9ECA-4C46-9AB0-600D46B470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80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wikia.nocookie.net/__cb20080603223855/legostarwars/images/5/5d/Lego_bric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TS2IXBWSv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8031" y="340542"/>
            <a:ext cx="7772400" cy="1470025"/>
          </a:xfrm>
        </p:spPr>
        <p:txBody>
          <a:bodyPr/>
          <a:lstStyle/>
          <a:p>
            <a:r>
              <a:rPr lang="nl-NL" b="1" dirty="0"/>
              <a:t>3</a:t>
            </a:r>
            <a:r>
              <a:rPr lang="nl-NL" b="1" dirty="0" smtClean="0"/>
              <a:t>. Taalschat</a:t>
            </a:r>
            <a:endParaRPr lang="nl-NL" b="1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0" y="237597"/>
            <a:ext cx="1800200" cy="550912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Blz.115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89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3"/>
          <p:cNvSpPr txBox="1">
            <a:spLocks/>
          </p:cNvSpPr>
          <p:nvPr/>
        </p:nvSpPr>
        <p:spPr>
          <a:xfrm>
            <a:off x="6357225" y="237597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5</a:t>
            </a:r>
            <a:endParaRPr lang="nl-NL" sz="7200" b="1" dirty="0"/>
          </a:p>
        </p:txBody>
      </p:sp>
      <p:pic>
        <p:nvPicPr>
          <p:cNvPr id="9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886" y="48117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995" y="408568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53" y="86309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892" y="1216184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lzcdn.com/resize/500-500/upload/98270faebd9bd3d571e15575953a0e79d29vcmRlbnNjaGF0My5qcGc=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687" y="1399196"/>
            <a:ext cx="6772308" cy="479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7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Opdracht </a:t>
            </a:r>
            <a:r>
              <a:rPr lang="nl-NL" b="1" dirty="0" smtClean="0"/>
              <a:t>15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raadselachtig </a:t>
            </a:r>
            <a:r>
              <a:rPr lang="nl-NL" dirty="0"/>
              <a:t>– vreemd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reiziger </a:t>
            </a:r>
            <a:r>
              <a:rPr lang="nl-NL" dirty="0"/>
              <a:t>– passagier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kampeerauto </a:t>
            </a:r>
            <a:r>
              <a:rPr lang="nl-NL" dirty="0"/>
              <a:t>– camper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toilet </a:t>
            </a:r>
            <a:r>
              <a:rPr lang="nl-NL" dirty="0"/>
              <a:t>– wc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proefwerk </a:t>
            </a:r>
            <a:r>
              <a:rPr lang="nl-NL" dirty="0"/>
              <a:t>– repetitie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toespraak </a:t>
            </a:r>
            <a:r>
              <a:rPr lang="nl-NL" dirty="0"/>
              <a:t>– redevoering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kostuum </a:t>
            </a:r>
            <a:r>
              <a:rPr lang="nl-NL" dirty="0"/>
              <a:t>– pak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carrière </a:t>
            </a:r>
            <a:r>
              <a:rPr lang="nl-NL" dirty="0"/>
              <a:t>– loopbaan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ogenblik </a:t>
            </a:r>
            <a:r>
              <a:rPr lang="nl-NL" dirty="0"/>
              <a:t>– moment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fragment </a:t>
            </a:r>
            <a:r>
              <a:rPr lang="nl-NL" dirty="0"/>
              <a:t>– gedeelte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Nakijken blz. 116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72349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Opdracht 17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I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J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C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</a:t>
            </a:r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Nakijken blz. 117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7" t="46451" r="20411" b="26774"/>
          <a:stretch/>
        </p:blipFill>
        <p:spPr bwMode="auto">
          <a:xfrm>
            <a:off x="2987824" y="1556792"/>
            <a:ext cx="5398120" cy="439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41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252143"/>
            <a:ext cx="3347864" cy="1583783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Blz</a:t>
            </a:r>
            <a:r>
              <a:rPr lang="en-US" sz="3600" dirty="0" smtClean="0"/>
              <a:t>. 115 t/m 117</a:t>
            </a:r>
            <a:endParaRPr lang="nl-NL" sz="36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323528" y="980728"/>
            <a:ext cx="5832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Taalschat</a:t>
            </a:r>
            <a:endParaRPr lang="nl-NL" b="1" dirty="0"/>
          </a:p>
        </p:txBody>
      </p:sp>
      <p:sp>
        <p:nvSpPr>
          <p:cNvPr id="7" name="Rechthoek 6"/>
          <p:cNvSpPr/>
          <p:nvPr/>
        </p:nvSpPr>
        <p:spPr>
          <a:xfrm>
            <a:off x="323528" y="2276872"/>
            <a:ext cx="8352928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err="1"/>
              <a:t>Leerdoel</a:t>
            </a:r>
            <a:r>
              <a:rPr lang="en-US" sz="3400" b="1" dirty="0"/>
              <a:t> (2f): </a:t>
            </a:r>
            <a:endParaRPr lang="nl-NL" sz="3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Je beschikt over </a:t>
            </a:r>
            <a:r>
              <a:rPr lang="nl-NL" sz="2800" b="1" u="sng" dirty="0"/>
              <a:t>genoeg woorden </a:t>
            </a:r>
            <a:r>
              <a:rPr lang="nl-NL" sz="2800" dirty="0"/>
              <a:t>om je te kunnen uiten.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Je moet soms </a:t>
            </a:r>
            <a:r>
              <a:rPr lang="nl-NL" sz="2800" b="1" u="sng" dirty="0"/>
              <a:t>een omschrijving gebruiken</a:t>
            </a:r>
            <a:r>
              <a:rPr lang="nl-NL" sz="2800" dirty="0"/>
              <a:t> om een moeilijk woord uit te leggen.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Je </a:t>
            </a:r>
            <a:r>
              <a:rPr lang="en-US" sz="2800" dirty="0" err="1"/>
              <a:t>snapt</a:t>
            </a:r>
            <a:r>
              <a:rPr lang="en-US" sz="2800" dirty="0"/>
              <a:t> </a:t>
            </a:r>
            <a:r>
              <a:rPr lang="en-US" sz="2800" b="1" u="sng" dirty="0" err="1"/>
              <a:t>moeilijk</a:t>
            </a:r>
            <a:r>
              <a:rPr lang="en-US" sz="2800" b="1" u="sng" dirty="0"/>
              <a:t> </a:t>
            </a:r>
            <a:r>
              <a:rPr lang="en-US" sz="2800" b="1" u="sng" dirty="0" err="1"/>
              <a:t>woorden</a:t>
            </a:r>
            <a:r>
              <a:rPr lang="en-US" sz="2800" b="1" u="sng" dirty="0"/>
              <a:t> in </a:t>
            </a:r>
            <a:r>
              <a:rPr lang="en-US" sz="2800" b="1" u="sng" dirty="0" err="1"/>
              <a:t>een</a:t>
            </a:r>
            <a:r>
              <a:rPr lang="en-US" sz="2800" b="1" u="sng" dirty="0"/>
              <a:t> </a:t>
            </a:r>
            <a:r>
              <a:rPr lang="en-US" sz="2800" b="1" u="sng" dirty="0" err="1"/>
              <a:t>verhaal</a:t>
            </a:r>
            <a:r>
              <a:rPr lang="en-US" sz="2800" b="1" u="sng" dirty="0"/>
              <a:t> </a:t>
            </a:r>
            <a:r>
              <a:rPr lang="en-US" sz="2800" dirty="0"/>
              <a:t>(context)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Je kunt </a:t>
            </a:r>
            <a:r>
              <a:rPr lang="nl-NL" sz="2800" b="1" u="sng" dirty="0"/>
              <a:t>afwisselen</a:t>
            </a:r>
            <a:r>
              <a:rPr lang="nl-NL" sz="2800" dirty="0"/>
              <a:t> in woorden.</a:t>
            </a:r>
          </a:p>
        </p:txBody>
      </p:sp>
    </p:spTree>
    <p:extLst>
      <p:ext uri="{BB962C8B-B14F-4D97-AF65-F5344CB8AC3E}">
        <p14:creationId xmlns:p14="http://schemas.microsoft.com/office/powerpoint/2010/main" val="285581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" t="6516" r="6822" b="9904"/>
          <a:stretch/>
        </p:blipFill>
        <p:spPr bwMode="auto">
          <a:xfrm>
            <a:off x="323528" y="260648"/>
            <a:ext cx="8576826" cy="622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3779912" y="692696"/>
            <a:ext cx="83202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683568" y="4149080"/>
            <a:ext cx="83202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6084168" y="4581128"/>
            <a:ext cx="83202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6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t="5900" r="10149" b="21772"/>
          <a:stretch/>
        </p:blipFill>
        <p:spPr bwMode="auto">
          <a:xfrm>
            <a:off x="63406" y="240684"/>
            <a:ext cx="9054756" cy="592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2339752" y="4797152"/>
            <a:ext cx="720080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6084168" y="1052736"/>
            <a:ext cx="57606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1187624" y="1052736"/>
            <a:ext cx="57606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63888" y="4941168"/>
            <a:ext cx="43924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l-NL" b="1" dirty="0" smtClean="0">
                <a:hlinkClick r:id="rId3"/>
              </a:rPr>
              <a:t>GEBRUIK </a:t>
            </a:r>
            <a:br>
              <a:rPr lang="nl-NL" b="1" dirty="0" smtClean="0">
                <a:hlinkClick r:id="rId3"/>
              </a:rPr>
            </a:br>
            <a:r>
              <a:rPr lang="nl-NL" b="1" dirty="0" smtClean="0">
                <a:hlinkClick r:id="rId3"/>
              </a:rPr>
              <a:t>JE </a:t>
            </a:r>
            <a:br>
              <a:rPr lang="nl-NL" b="1" dirty="0" smtClean="0">
                <a:hlinkClick r:id="rId3"/>
              </a:rPr>
            </a:br>
            <a:r>
              <a:rPr lang="nl-NL" b="1" dirty="0" smtClean="0">
                <a:hlinkClick r:id="rId3"/>
              </a:rPr>
              <a:t>WOORDENBOEK!</a:t>
            </a:r>
            <a:endParaRPr lang="nl-NL" b="1" dirty="0">
              <a:hlinkClick r:id="rId3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951" r="26017" b="18326"/>
          <a:stretch/>
        </p:blipFill>
        <p:spPr bwMode="auto">
          <a:xfrm>
            <a:off x="395536" y="188640"/>
            <a:ext cx="2668144" cy="647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3239852" y="429061"/>
            <a:ext cx="5832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Moeilijke</a:t>
            </a:r>
            <a:r>
              <a:rPr lang="en-US" b="1" dirty="0" smtClean="0"/>
              <a:t> </a:t>
            </a:r>
            <a:r>
              <a:rPr lang="en-US" b="1" dirty="0" err="1" smtClean="0"/>
              <a:t>woorden</a:t>
            </a:r>
            <a:r>
              <a:rPr lang="en-US" b="1" dirty="0" smtClean="0"/>
              <a:t>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8725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Klaar?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Kies uit:</a:t>
            </a:r>
          </a:p>
          <a:p>
            <a:r>
              <a:rPr lang="nl-NL" dirty="0" smtClean="0"/>
              <a:t>Werkboek spelling blok 5</a:t>
            </a:r>
          </a:p>
          <a:p>
            <a:r>
              <a:rPr lang="nl-NL" dirty="0" smtClean="0"/>
              <a:t>Verhaal schrijven</a:t>
            </a:r>
          </a:p>
          <a:p>
            <a:r>
              <a:rPr lang="nl-NL" dirty="0" smtClean="0"/>
              <a:t>Woordzoeker</a:t>
            </a:r>
          </a:p>
          <a:p>
            <a:r>
              <a:rPr lang="nl-NL" dirty="0" smtClean="0"/>
              <a:t>Woordenkaartjes maken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65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l"/>
            <a:r>
              <a:rPr lang="nl-NL" b="1" dirty="0" smtClean="0"/>
              <a:t>Nakijken blz. 115</a:t>
            </a:r>
            <a:endParaRPr lang="nl-NL" b="1" dirty="0"/>
          </a:p>
        </p:txBody>
      </p:sp>
      <p:sp>
        <p:nvSpPr>
          <p:cNvPr id="6" name="Rechthoek 5"/>
          <p:cNvSpPr/>
          <p:nvPr/>
        </p:nvSpPr>
        <p:spPr>
          <a:xfrm>
            <a:off x="539552" y="1412776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Opdracht </a:t>
            </a:r>
            <a:r>
              <a:rPr lang="nl-NL" sz="2400" b="1" dirty="0"/>
              <a:t>13</a:t>
            </a:r>
          </a:p>
          <a:p>
            <a:r>
              <a:rPr lang="nl-NL" sz="2400" dirty="0"/>
              <a:t>1	designers – ontwerpers</a:t>
            </a:r>
          </a:p>
          <a:p>
            <a:r>
              <a:rPr lang="nl-NL" sz="2400" dirty="0"/>
              <a:t>2	protest – uiting van verzet</a:t>
            </a:r>
          </a:p>
          <a:p>
            <a:r>
              <a:rPr lang="nl-NL" sz="2400" dirty="0"/>
              <a:t>3	reportage – verslag van een journalist</a:t>
            </a:r>
          </a:p>
          <a:p>
            <a:r>
              <a:rPr lang="nl-NL" sz="2400" dirty="0"/>
              <a:t>4	historici – mensen die veel van geschiedenis weten</a:t>
            </a:r>
          </a:p>
          <a:p>
            <a:r>
              <a:rPr lang="nl-NL" sz="2400" dirty="0"/>
              <a:t>5	legendarische – historische, beroemde</a:t>
            </a:r>
          </a:p>
          <a:p>
            <a:r>
              <a:rPr lang="nl-NL" sz="2400" dirty="0"/>
              <a:t>6	grandioos – geweldig</a:t>
            </a:r>
          </a:p>
          <a:p>
            <a:r>
              <a:rPr lang="nl-NL" sz="2400" dirty="0"/>
              <a:t>7	souvenir – klein geschenk tot aandenken</a:t>
            </a:r>
          </a:p>
          <a:p>
            <a:r>
              <a:rPr lang="nl-NL" sz="2400" dirty="0"/>
              <a:t>8	primaire – aanvankelijk, eerste</a:t>
            </a:r>
          </a:p>
          <a:p>
            <a:r>
              <a:rPr lang="nl-NL" sz="2400" dirty="0"/>
              <a:t>9	inventariseren – op een rijtje zetten</a:t>
            </a:r>
          </a:p>
          <a:p>
            <a:r>
              <a:rPr lang="nl-NL" sz="2400" dirty="0"/>
              <a:t>10	informeel – niet officieel</a:t>
            </a:r>
          </a:p>
          <a:p>
            <a:r>
              <a:rPr lang="nl-NL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9511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Opdracht 14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Jasper </a:t>
            </a:r>
            <a:r>
              <a:rPr lang="nl-NL" dirty="0"/>
              <a:t>en Monique </a:t>
            </a:r>
            <a:r>
              <a:rPr lang="nl-NL" b="1" i="1" dirty="0"/>
              <a:t>zeggen dat </a:t>
            </a:r>
            <a:r>
              <a:rPr lang="nl-NL" dirty="0"/>
              <a:t>we morgen een excursie hebben.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loodgieter </a:t>
            </a:r>
            <a:r>
              <a:rPr lang="nl-NL" b="1" i="1" dirty="0"/>
              <a:t>laat zien </a:t>
            </a:r>
            <a:r>
              <a:rPr lang="nl-NL" i="1" dirty="0"/>
              <a:t>hoe </a:t>
            </a:r>
            <a:r>
              <a:rPr lang="nl-NL" dirty="0"/>
              <a:t>het nieuwe een soldeerapparaat </a:t>
            </a:r>
            <a:r>
              <a:rPr lang="nl-NL" i="1" dirty="0"/>
              <a:t>werkt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Met </a:t>
            </a:r>
            <a:r>
              <a:rPr lang="nl-NL" dirty="0"/>
              <a:t>een identiteitsbewijs kun je </a:t>
            </a:r>
            <a:r>
              <a:rPr lang="nl-NL" b="1" i="1" dirty="0"/>
              <a:t>bewijzen</a:t>
            </a:r>
            <a:r>
              <a:rPr lang="nl-NL" i="1" dirty="0"/>
              <a:t> </a:t>
            </a:r>
            <a:r>
              <a:rPr lang="nl-NL" dirty="0"/>
              <a:t>wie je bent.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Europa </a:t>
            </a:r>
            <a:r>
              <a:rPr lang="nl-NL" dirty="0"/>
              <a:t>moet kijken op welke manier het de handel met dat land </a:t>
            </a:r>
            <a:r>
              <a:rPr lang="nl-NL" b="1" i="1" dirty="0"/>
              <a:t>kleiner </a:t>
            </a:r>
            <a:r>
              <a:rPr lang="nl-NL" b="1" dirty="0"/>
              <a:t>kan </a:t>
            </a:r>
            <a:r>
              <a:rPr lang="nl-NL" b="1" i="1" dirty="0"/>
              <a:t>maken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meeste archeologische vondsten in die piramide </a:t>
            </a:r>
            <a:r>
              <a:rPr lang="nl-NL" i="1" dirty="0"/>
              <a:t>zijn </a:t>
            </a:r>
            <a:r>
              <a:rPr lang="nl-NL" b="1" i="1" dirty="0"/>
              <a:t>afkomstig uit </a:t>
            </a:r>
            <a:r>
              <a:rPr lang="nl-NL" dirty="0"/>
              <a:t>de vorige eeuw.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Twee </a:t>
            </a:r>
            <a:r>
              <a:rPr lang="nl-NL" dirty="0"/>
              <a:t>docenten zullen </a:t>
            </a:r>
            <a:r>
              <a:rPr lang="nl-NL" b="1" i="1" dirty="0"/>
              <a:t>vaststellen </a:t>
            </a:r>
            <a:r>
              <a:rPr lang="nl-NL" dirty="0"/>
              <a:t>of je voor het ingeleverde werk een voldoende krijgt.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Nakijken blz. 115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778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Opdracht 16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raden </a:t>
            </a:r>
            <a:r>
              <a:rPr lang="nl-NL" dirty="0"/>
              <a:t>– gissen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reinigen </a:t>
            </a:r>
            <a:r>
              <a:rPr lang="nl-NL" dirty="0"/>
              <a:t>– schoonmaken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afkijken </a:t>
            </a:r>
            <a:r>
              <a:rPr lang="nl-NL" dirty="0"/>
              <a:t>– spieken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arresteren </a:t>
            </a:r>
            <a:r>
              <a:rPr lang="nl-NL" dirty="0"/>
              <a:t>– oppakken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overgeven </a:t>
            </a:r>
            <a:r>
              <a:rPr lang="nl-NL" dirty="0"/>
              <a:t>– kotsen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proberen </a:t>
            </a:r>
            <a:r>
              <a:rPr lang="nl-NL" dirty="0"/>
              <a:t>– trachten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Nakijken blz. 116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0099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2565</TotalTime>
  <Words>241</Words>
  <Application>Microsoft Office PowerPoint</Application>
  <PresentationFormat>Diavoorstelling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3. Taalschat</vt:lpstr>
      <vt:lpstr>Blz. 115 t/m 117</vt:lpstr>
      <vt:lpstr>PowerPoint-presentatie</vt:lpstr>
      <vt:lpstr>PowerPoint-presentatie</vt:lpstr>
      <vt:lpstr>GEBRUIK  JE  WOORDENBOEK!</vt:lpstr>
      <vt:lpstr>Klaar?</vt:lpstr>
      <vt:lpstr>Nakijken blz. 115</vt:lpstr>
      <vt:lpstr>Nakijken blz. 115</vt:lpstr>
      <vt:lpstr>Nakijken blz. 116</vt:lpstr>
      <vt:lpstr>Nakijken blz. 116</vt:lpstr>
      <vt:lpstr>Nakijken blz. 117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Grammatica en spelling</dc:title>
  <dc:creator>Kempen, Lotte van</dc:creator>
  <cp:lastModifiedBy>Kempen, Lotte van</cp:lastModifiedBy>
  <cp:revision>101</cp:revision>
  <dcterms:created xsi:type="dcterms:W3CDTF">2014-08-29T07:04:24Z</dcterms:created>
  <dcterms:modified xsi:type="dcterms:W3CDTF">2015-03-06T08:43:57Z</dcterms:modified>
</cp:coreProperties>
</file>