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15"/>
  </p:notesMasterIdLst>
  <p:sldIdLst>
    <p:sldId id="265" r:id="rId5"/>
    <p:sldId id="259" r:id="rId6"/>
    <p:sldId id="273" r:id="rId7"/>
    <p:sldId id="277" r:id="rId8"/>
    <p:sldId id="275" r:id="rId9"/>
    <p:sldId id="278" r:id="rId10"/>
    <p:sldId id="296" r:id="rId11"/>
    <p:sldId id="284" r:id="rId12"/>
    <p:sldId id="282" r:id="rId13"/>
    <p:sldId id="283" r:id="rId14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0995" autoAdjust="0"/>
  </p:normalViewPr>
  <p:slideViewPr>
    <p:cSldViewPr>
      <p:cViewPr varScale="1">
        <p:scale>
          <a:sx n="60" d="100"/>
          <a:sy n="60" d="100"/>
        </p:scale>
        <p:origin x="16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8937A04-DEB3-4C55-BAEA-324F4DC33060}" type="datetimeFigureOut">
              <a:rPr lang="nl-NL" smtClean="0"/>
              <a:pPr/>
              <a:t>12-6-2017</a:t>
            </a:fld>
            <a:endParaRPr lang="nl-NL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5A3D587-00A0-4BF8-8E72-124992F7B496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749822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FC51D0-3AA7-4BB1-A10F-B434DE6CD123}" type="slidenum">
              <a:rPr lang="nl-NL" smtClean="0"/>
              <a:pPr/>
              <a:t>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4172455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A3D587-00A0-4BF8-8E72-124992F7B496}" type="slidenum">
              <a:rPr lang="nl-NL" smtClean="0"/>
              <a:pPr/>
              <a:t>10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5642706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A3D587-00A0-4BF8-8E72-124992F7B496}" type="slidenum">
              <a:rPr lang="nl-NL" smtClean="0"/>
              <a:pPr/>
              <a:t>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8791551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A3D587-00A0-4BF8-8E72-124992F7B496}" type="slidenum">
              <a:rPr lang="nl-NL" smtClean="0"/>
              <a:pPr/>
              <a:t>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9026188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A3D587-00A0-4BF8-8E72-124992F7B496}" type="slidenum">
              <a:rPr lang="nl-NL" smtClean="0"/>
              <a:pPr/>
              <a:t>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0201802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A3D587-00A0-4BF8-8E72-124992F7B496}" type="slidenum">
              <a:rPr lang="nl-NL" smtClean="0"/>
              <a:pPr/>
              <a:t>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1892791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A3D587-00A0-4BF8-8E72-124992F7B496}" type="slidenum">
              <a:rPr lang="nl-NL" smtClean="0"/>
              <a:pPr/>
              <a:t>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7148237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A3D587-00A0-4BF8-8E72-124992F7B496}" type="slidenum">
              <a:rPr lang="nl-NL" smtClean="0"/>
              <a:pPr/>
              <a:t>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6117595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A3D587-00A0-4BF8-8E72-124992F7B496}" type="slidenum">
              <a:rPr lang="nl-NL" smtClean="0"/>
              <a:pPr/>
              <a:t>8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2677872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A3D587-00A0-4BF8-8E72-124992F7B496}" type="slidenum">
              <a:rPr lang="nl-NL" smtClean="0"/>
              <a:pPr/>
              <a:t>9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090158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9F7C59F7-A3B4-4A1A-AE7A-79F5E855CD47}" type="datetimeFigureOut">
              <a:rPr lang="nl-NL" smtClean="0"/>
              <a:pPr/>
              <a:t>12-6-2017</a:t>
            </a:fld>
            <a:endParaRPr lang="nl-NL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nl-NL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95F1773B-D26D-4D74-8585-91BF55AF6D3D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F7C59F7-A3B4-4A1A-AE7A-79F5E855CD47}" type="datetimeFigureOut">
              <a:rPr lang="nl-NL" smtClean="0"/>
              <a:pPr/>
              <a:t>12-6-2017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5F1773B-D26D-4D74-8585-91BF55AF6D3D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F7C59F7-A3B4-4A1A-AE7A-79F5E855CD47}" type="datetimeFigureOut">
              <a:rPr lang="nl-NL" smtClean="0"/>
              <a:pPr/>
              <a:t>12-6-2017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5F1773B-D26D-4D74-8585-91BF55AF6D3D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F7C59F7-A3B4-4A1A-AE7A-79F5E855CD47}" type="datetimeFigureOut">
              <a:rPr lang="nl-NL" smtClean="0"/>
              <a:pPr/>
              <a:t>12-6-2017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5F1773B-D26D-4D74-8585-91BF55AF6D3D}" type="slidenum">
              <a:rPr lang="nl-NL" smtClean="0"/>
              <a:pPr/>
              <a:t>‹nr.›</a:t>
            </a:fld>
            <a:endParaRPr lang="nl-NL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F7C59F7-A3B4-4A1A-AE7A-79F5E855CD47}" type="datetimeFigureOut">
              <a:rPr lang="nl-NL" smtClean="0"/>
              <a:pPr/>
              <a:t>12-6-2017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5F1773B-D26D-4D74-8585-91BF55AF6D3D}" type="slidenum">
              <a:rPr lang="nl-NL" smtClean="0"/>
              <a:pPr/>
              <a:t>‹nr.›</a:t>
            </a:fld>
            <a:endParaRPr lang="nl-NL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F7C59F7-A3B4-4A1A-AE7A-79F5E855CD47}" type="datetimeFigureOut">
              <a:rPr lang="nl-NL" smtClean="0"/>
              <a:pPr/>
              <a:t>12-6-2017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5F1773B-D26D-4D74-8585-91BF55AF6D3D}" type="slidenum">
              <a:rPr lang="nl-NL" smtClean="0"/>
              <a:pPr/>
              <a:t>‹nr.›</a:t>
            </a:fld>
            <a:endParaRPr lang="nl-NL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F7C59F7-A3B4-4A1A-AE7A-79F5E855CD47}" type="datetimeFigureOut">
              <a:rPr lang="nl-NL" smtClean="0"/>
              <a:pPr/>
              <a:t>12-6-2017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5F1773B-D26D-4D74-8585-91BF55AF6D3D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F7C59F7-A3B4-4A1A-AE7A-79F5E855CD47}" type="datetimeFigureOut">
              <a:rPr lang="nl-NL" smtClean="0"/>
              <a:pPr/>
              <a:t>12-6-2017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5F1773B-D26D-4D74-8585-91BF55AF6D3D}" type="slidenum">
              <a:rPr lang="nl-NL" smtClean="0"/>
              <a:pPr/>
              <a:t>‹nr.›</a:t>
            </a:fld>
            <a:endParaRPr lang="nl-NL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F7C59F7-A3B4-4A1A-AE7A-79F5E855CD47}" type="datetimeFigureOut">
              <a:rPr lang="nl-NL" smtClean="0"/>
              <a:pPr/>
              <a:t>12-6-2017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5F1773B-D26D-4D74-8585-91BF55AF6D3D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9F7C59F7-A3B4-4A1A-AE7A-79F5E855CD47}" type="datetimeFigureOut">
              <a:rPr lang="nl-NL" smtClean="0"/>
              <a:pPr/>
              <a:t>12-6-2017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5F1773B-D26D-4D74-8585-91BF55AF6D3D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9F7C59F7-A3B4-4A1A-AE7A-79F5E855CD47}" type="datetimeFigureOut">
              <a:rPr lang="nl-NL" smtClean="0"/>
              <a:pPr/>
              <a:t>12-6-2017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95F1773B-D26D-4D74-8585-91BF55AF6D3D}" type="slidenum">
              <a:rPr lang="nl-NL" smtClean="0"/>
              <a:pPr/>
              <a:t>‹nr.›</a:t>
            </a:fld>
            <a:endParaRPr lang="nl-NL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9F7C59F7-A3B4-4A1A-AE7A-79F5E855CD47}" type="datetimeFigureOut">
              <a:rPr lang="nl-NL" smtClean="0"/>
              <a:pPr/>
              <a:t>12-6-2017</a:t>
            </a:fld>
            <a:endParaRPr lang="nl-NL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nl-NL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95F1773B-D26D-4D74-8585-91BF55AF6D3D}" type="slidenum">
              <a:rPr lang="nl-NL" smtClean="0"/>
              <a:pPr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fade/>
  </p:transition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maken.wikiwijs.nl/bestanden/345358/PowerPoint%201e%20vakdag%202015-2016.pptx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3568" y="188640"/>
            <a:ext cx="7772400" cy="1470025"/>
          </a:xfrm>
        </p:spPr>
        <p:txBody>
          <a:bodyPr>
            <a:normAutofit/>
          </a:bodyPr>
          <a:lstStyle/>
          <a:p>
            <a:pPr algn="ctr"/>
            <a:r>
              <a:rPr lang="nl-NL" dirty="0" smtClean="0"/>
              <a:t>Plantenteelt 5e </a:t>
            </a:r>
            <a:r>
              <a:rPr lang="nl-NL" dirty="0" err="1" smtClean="0"/>
              <a:t>vakdag</a:t>
            </a:r>
            <a:endParaRPr lang="nl-NL" dirty="0"/>
          </a:p>
        </p:txBody>
      </p:sp>
      <p:sp>
        <p:nvSpPr>
          <p:cNvPr id="5" name="TextBox 4"/>
          <p:cNvSpPr txBox="1"/>
          <p:nvPr/>
        </p:nvSpPr>
        <p:spPr>
          <a:xfrm>
            <a:off x="7380312" y="6056582"/>
            <a:ext cx="17636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R. </a:t>
            </a:r>
            <a:r>
              <a:rPr lang="nl-NL" dirty="0" err="1" smtClean="0"/>
              <a:t>Soesman</a:t>
            </a:r>
            <a:endParaRPr lang="nl-NL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1686013"/>
            <a:ext cx="3907493" cy="32403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348880"/>
            <a:ext cx="8229600" cy="3658411"/>
          </a:xfrm>
        </p:spPr>
        <p:txBody>
          <a:bodyPr>
            <a:normAutofit fontScale="92500"/>
          </a:bodyPr>
          <a:lstStyle/>
          <a:p>
            <a:pPr marL="109728" indent="0">
              <a:buNone/>
            </a:pPr>
            <a:r>
              <a:rPr lang="nl-NL" dirty="0" smtClean="0"/>
              <a:t>Evaluatie/reflectie: Omgaan met verandering en aanpassen</a:t>
            </a:r>
          </a:p>
          <a:p>
            <a:pPr marL="109728" indent="0">
              <a:buNone/>
            </a:pPr>
            <a:endParaRPr lang="nl-NL" dirty="0" smtClean="0"/>
          </a:p>
          <a:p>
            <a:pPr marL="109728" indent="0">
              <a:buNone/>
            </a:pPr>
            <a:endParaRPr lang="nl-NL" dirty="0"/>
          </a:p>
          <a:p>
            <a:pPr marL="109728" indent="0">
              <a:buNone/>
            </a:pPr>
            <a:endParaRPr lang="nl-NL" dirty="0" smtClean="0"/>
          </a:p>
          <a:p>
            <a:pPr marL="109728" indent="0">
              <a:buNone/>
            </a:pPr>
            <a:endParaRPr lang="nl-NL" dirty="0"/>
          </a:p>
          <a:p>
            <a:pPr marL="109728" indent="0">
              <a:buNone/>
            </a:pPr>
            <a:endParaRPr lang="nl-NL" dirty="0" smtClean="0"/>
          </a:p>
          <a:p>
            <a:pPr marL="109728" indent="0">
              <a:buNone/>
            </a:pPr>
            <a:r>
              <a:rPr lang="nl-NL" dirty="0" smtClean="0"/>
              <a:t>Wat ging goed en wat kan de volgende keer beter?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Les 5</a:t>
            </a:r>
            <a:endParaRPr lang="nl-NL" dirty="0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55776" y="2996952"/>
            <a:ext cx="2461041" cy="18400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031408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2218411"/>
            <a:ext cx="8435280" cy="3788880"/>
          </a:xfrm>
        </p:spPr>
        <p:txBody>
          <a:bodyPr>
            <a:normAutofit/>
          </a:bodyPr>
          <a:lstStyle/>
          <a:p>
            <a:pPr marL="109728" indent="0">
              <a:buNone/>
            </a:pPr>
            <a:r>
              <a:rPr lang="nl-NL" dirty="0" smtClean="0"/>
              <a:t>11:00 - 11:15 Terugblik/Aftrap</a:t>
            </a:r>
          </a:p>
          <a:p>
            <a:pPr marL="109728" indent="0">
              <a:buNone/>
            </a:pPr>
            <a:r>
              <a:rPr lang="nl-NL" dirty="0" smtClean="0"/>
              <a:t>11:15 – 12:30 Plantenkennis</a:t>
            </a:r>
          </a:p>
          <a:p>
            <a:pPr marL="109728" indent="0">
              <a:buNone/>
            </a:pPr>
            <a:r>
              <a:rPr lang="nl-NL" dirty="0" smtClean="0"/>
              <a:t>12:30 </a:t>
            </a:r>
            <a:r>
              <a:rPr lang="nl-NL" smtClean="0"/>
              <a:t>– 12:50 </a:t>
            </a:r>
            <a:r>
              <a:rPr lang="nl-NL" dirty="0" smtClean="0"/>
              <a:t>Zelfstandig werken aan lesbrief 5</a:t>
            </a:r>
          </a:p>
          <a:p>
            <a:pPr marL="109728" indent="0">
              <a:buNone/>
            </a:pPr>
            <a:endParaRPr lang="nl-NL" dirty="0"/>
          </a:p>
          <a:p>
            <a:pPr marL="109728" indent="0">
              <a:buNone/>
            </a:pPr>
            <a:r>
              <a:rPr lang="nl-NL" dirty="0" smtClean="0"/>
              <a:t>13:00 Vertrekken bij hoofdingang</a:t>
            </a:r>
          </a:p>
          <a:p>
            <a:pPr marL="109728" indent="0">
              <a:buNone/>
            </a:pPr>
            <a:endParaRPr lang="nl-NL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Planning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67237" y="3424237"/>
            <a:ext cx="9525" cy="9525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67237" y="3424237"/>
            <a:ext cx="9525" cy="9525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2170857"/>
            <a:ext cx="8229600" cy="3836434"/>
          </a:xfrm>
        </p:spPr>
        <p:txBody>
          <a:bodyPr>
            <a:normAutofit/>
          </a:bodyPr>
          <a:lstStyle/>
          <a:p>
            <a:pPr marL="393192" lvl="1" indent="0">
              <a:buNone/>
            </a:pPr>
            <a:r>
              <a:rPr lang="nl-NL" dirty="0" smtClean="0"/>
              <a:t>Wat hebben we vorige week gedaan?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Terugblik</a:t>
            </a:r>
            <a:endParaRPr lang="nl-NL" dirty="0"/>
          </a:p>
        </p:txBody>
      </p:sp>
      <p:pic>
        <p:nvPicPr>
          <p:cNvPr id="4" name="Afbeelding 3">
            <a:hlinkClick r:id="rId3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73886" y="3140968"/>
            <a:ext cx="4430672" cy="33565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835953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28800"/>
            <a:ext cx="8229600" cy="4378491"/>
          </a:xfrm>
        </p:spPr>
        <p:txBody>
          <a:bodyPr>
            <a:normAutofit/>
          </a:bodyPr>
          <a:lstStyle/>
          <a:p>
            <a:pPr marL="109728" indent="0">
              <a:buNone/>
            </a:pPr>
            <a:endParaRPr lang="nl-NL" dirty="0" smtClean="0"/>
          </a:p>
          <a:p>
            <a:pPr marL="109728" indent="0">
              <a:buNone/>
            </a:pPr>
            <a:endParaRPr lang="nl-NL" dirty="0"/>
          </a:p>
          <a:p>
            <a:pPr marL="109728" indent="0">
              <a:buNone/>
            </a:pPr>
            <a:endParaRPr lang="nl-NL" dirty="0" smtClean="0"/>
          </a:p>
          <a:p>
            <a:pPr marL="109728" indent="0">
              <a:buNone/>
            </a:pPr>
            <a:r>
              <a:rPr lang="nl-NL" sz="8800" dirty="0" smtClean="0"/>
              <a:t>      Les 5</a:t>
            </a:r>
          </a:p>
        </p:txBody>
      </p:sp>
    </p:spTree>
    <p:extLst>
      <p:ext uri="{BB962C8B-B14F-4D97-AF65-F5344CB8AC3E}">
        <p14:creationId xmlns:p14="http://schemas.microsoft.com/office/powerpoint/2010/main" val="228207437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348880"/>
            <a:ext cx="8229600" cy="3658411"/>
          </a:xfrm>
        </p:spPr>
        <p:txBody>
          <a:bodyPr>
            <a:normAutofit/>
          </a:bodyPr>
          <a:lstStyle/>
          <a:p>
            <a:pPr marL="109728" indent="0">
              <a:buNone/>
            </a:pPr>
            <a:r>
              <a:rPr lang="nl-NL" dirty="0" smtClean="0"/>
              <a:t>Aftrap: Omgaan met verandering en aanpassen</a:t>
            </a:r>
          </a:p>
          <a:p>
            <a:pPr marL="109728" indent="0">
              <a:buNone/>
            </a:pPr>
            <a:endParaRPr lang="nl-NL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Les 5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17504" y="3240985"/>
            <a:ext cx="3908991" cy="29279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588415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348880"/>
            <a:ext cx="8229600" cy="3658411"/>
          </a:xfrm>
        </p:spPr>
        <p:txBody>
          <a:bodyPr>
            <a:normAutofit/>
          </a:bodyPr>
          <a:lstStyle/>
          <a:p>
            <a:pPr marL="109728" indent="0">
              <a:buNone/>
            </a:pPr>
            <a:r>
              <a:rPr lang="nl-NL" b="1" dirty="0" smtClean="0"/>
              <a:t>Voorkennis: </a:t>
            </a:r>
          </a:p>
          <a:p>
            <a:pPr marL="109728" indent="0">
              <a:buNone/>
            </a:pPr>
            <a:endParaRPr lang="nl-NL" b="1" dirty="0"/>
          </a:p>
          <a:p>
            <a:pPr marL="109728" indent="0">
              <a:buNone/>
            </a:pPr>
            <a:r>
              <a:rPr lang="nl-NL" dirty="0" smtClean="0"/>
              <a:t>Wat weet je al van keurmerken?</a:t>
            </a:r>
          </a:p>
          <a:p>
            <a:pPr marL="109728" indent="0">
              <a:buNone/>
            </a:pPr>
            <a:endParaRPr lang="nl-NL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Les 5</a:t>
            </a:r>
            <a:endParaRPr lang="nl-NL" dirty="0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83983" y="3149653"/>
            <a:ext cx="2422077" cy="29881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601074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348880"/>
            <a:ext cx="8229600" cy="3658411"/>
          </a:xfrm>
        </p:spPr>
        <p:txBody>
          <a:bodyPr>
            <a:normAutofit/>
          </a:bodyPr>
          <a:lstStyle/>
          <a:p>
            <a:pPr marL="109728" indent="0">
              <a:buNone/>
            </a:pPr>
            <a:r>
              <a:rPr lang="nl-NL" b="1" dirty="0" smtClean="0"/>
              <a:t>Plantenkennis</a:t>
            </a:r>
            <a:endParaRPr lang="nl-NL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Les 5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08727" y="2686776"/>
            <a:ext cx="3624852" cy="34183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628522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348880"/>
            <a:ext cx="8229600" cy="3658411"/>
          </a:xfrm>
        </p:spPr>
        <p:txBody>
          <a:bodyPr>
            <a:normAutofit/>
          </a:bodyPr>
          <a:lstStyle/>
          <a:p>
            <a:pPr marL="109728" indent="0">
              <a:buNone/>
            </a:pPr>
            <a:endParaRPr lang="nl-NL" b="1" dirty="0" smtClean="0"/>
          </a:p>
          <a:p>
            <a:pPr marL="109728" indent="0">
              <a:buNone/>
            </a:pPr>
            <a:r>
              <a:rPr lang="nl-NL" b="1" dirty="0" smtClean="0"/>
              <a:t>Theorie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Les 4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83768" y="3645024"/>
            <a:ext cx="2952750" cy="1552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18282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348880"/>
            <a:ext cx="8229600" cy="3658411"/>
          </a:xfrm>
        </p:spPr>
        <p:txBody>
          <a:bodyPr>
            <a:normAutofit/>
          </a:bodyPr>
          <a:lstStyle/>
          <a:p>
            <a:pPr marL="109728" indent="0">
              <a:buNone/>
            </a:pPr>
            <a:r>
              <a:rPr lang="nl-NL" b="1" dirty="0" smtClean="0"/>
              <a:t>Maken:</a:t>
            </a:r>
          </a:p>
          <a:p>
            <a:pPr marL="109728" indent="0">
              <a:buNone/>
            </a:pPr>
            <a:endParaRPr lang="nl-NL" b="1" dirty="0"/>
          </a:p>
          <a:p>
            <a:pPr marL="109728" indent="0">
              <a:buNone/>
            </a:pPr>
            <a:r>
              <a:rPr lang="nl-NL" dirty="0" smtClean="0"/>
              <a:t>Opdracht 4 en 5 van de </a:t>
            </a:r>
            <a:r>
              <a:rPr lang="nl-NL" dirty="0" err="1" smtClean="0"/>
              <a:t>webquest</a:t>
            </a:r>
            <a:r>
              <a:rPr lang="nl-NL" dirty="0" smtClean="0"/>
              <a:t> veiligheid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Les 5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50003146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0C2E150DD3FF547BFFD7598BE20C2A0" ma:contentTypeVersion="0" ma:contentTypeDescription="Een nieuw document maken." ma:contentTypeScope="" ma:versionID="e7a8bd995f49ae6cce78fb7f38a28d3a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073da0342c567f274c68f93872d94ad6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EB683CCC-D1EA-46B6-AAC7-2302CCDF26F1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B8885CE9-485D-4436-96F1-D825006CF39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09242E9A-27CA-466C-B0CB-C94B9D7079DB}">
  <ds:schemaRefs>
    <ds:schemaRef ds:uri="http://schemas.microsoft.com/office/infopath/2007/PartnerControls"/>
    <ds:schemaRef ds:uri="http://schemas.microsoft.com/office/2006/metadata/properties"/>
    <ds:schemaRef ds:uri="http://www.w3.org/XML/1998/namespace"/>
    <ds:schemaRef ds:uri="http://purl.org/dc/elements/1.1/"/>
    <ds:schemaRef ds:uri="http://schemas.microsoft.com/office/2006/documentManagement/types"/>
    <ds:schemaRef ds:uri="http://purl.org/dc/terms/"/>
    <ds:schemaRef ds:uri="http://purl.org/dc/dcmitype/"/>
    <ds:schemaRef ds:uri="http://schemas.openxmlformats.org/package/2006/metadata/core-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875</TotalTime>
  <Words>106</Words>
  <Application>Microsoft Office PowerPoint</Application>
  <PresentationFormat>Diavoorstelling (4:3)</PresentationFormat>
  <Paragraphs>47</Paragraphs>
  <Slides>10</Slides>
  <Notes>10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5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10</vt:i4>
      </vt:variant>
    </vt:vector>
  </HeadingPairs>
  <TitlesOfParts>
    <vt:vector size="16" baseType="lpstr">
      <vt:lpstr>Calibri</vt:lpstr>
      <vt:lpstr>Lucida Sans Unicode</vt:lpstr>
      <vt:lpstr>Verdana</vt:lpstr>
      <vt:lpstr>Wingdings 2</vt:lpstr>
      <vt:lpstr>Wingdings 3</vt:lpstr>
      <vt:lpstr>Concourse</vt:lpstr>
      <vt:lpstr>Plantenteelt 5e vakdag</vt:lpstr>
      <vt:lpstr>Planning</vt:lpstr>
      <vt:lpstr>Terugblik</vt:lpstr>
      <vt:lpstr>PowerPoint-presentatie</vt:lpstr>
      <vt:lpstr>Les 5</vt:lpstr>
      <vt:lpstr>Les 5</vt:lpstr>
      <vt:lpstr>Les 5</vt:lpstr>
      <vt:lpstr>Les 4</vt:lpstr>
      <vt:lpstr>Les 5</vt:lpstr>
      <vt:lpstr>Les 5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Start Teelt 5-12-2013</dc:title>
  <dc:creator>Mathijs</dc:creator>
  <cp:lastModifiedBy>Robert Soesman</cp:lastModifiedBy>
  <cp:revision>148</cp:revision>
  <dcterms:created xsi:type="dcterms:W3CDTF">2013-12-03T16:07:15Z</dcterms:created>
  <dcterms:modified xsi:type="dcterms:W3CDTF">2017-06-12T11:43:04Z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sMyDocuments">
    <vt:bool>true</vt:bool>
  </property>
  <property fmtid="{D5CDD505-2E9C-101B-9397-08002B2CF9AE}" pid="3" name="ContentTypeId">
    <vt:lpwstr>0x01010030C2E150DD3FF547BFFD7598BE20C2A0</vt:lpwstr>
  </property>
</Properties>
</file>