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4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24480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46602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068359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343262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368782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97854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081696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56941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9620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61549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494170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5000"/>
            <a:lum/>
          </a:blip>
          <a:srcRect/>
          <a:stretch>
            <a:fillRect l="-3000" r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C19AEA-17EE-4CFF-919B-361D32198BE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74D18C-5DE6-44DF-AB50-190E61E8AEB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08952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22000"/>
            <a:lum/>
          </a:blip>
          <a:srcRect/>
          <a:stretch>
            <a:fillRect l="-3000" r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err="1" smtClean="0"/>
              <a:t>Hoofd</a:t>
            </a:r>
            <a:r>
              <a:rPr lang="en-US" b="1" dirty="0" smtClean="0"/>
              <a:t>- en </a:t>
            </a:r>
            <a:r>
              <a:rPr lang="en-US" b="1" dirty="0" err="1" smtClean="0"/>
              <a:t>deelvragen</a:t>
            </a:r>
            <a:endParaRPr lang="nl-NL" b="1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sectorwerkstuk</a:t>
            </a:r>
            <a:r>
              <a:rPr lang="en-US" dirty="0" smtClean="0"/>
              <a:t> 4 </a:t>
            </a:r>
            <a:r>
              <a:rPr lang="en-US" dirty="0" err="1" smtClean="0"/>
              <a:t>mavo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4538549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 b="1" dirty="0" err="1" smtClean="0"/>
              <a:t>Onderwerp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en-US" dirty="0" err="1" smtClean="0"/>
              <a:t>Kies</a:t>
            </a:r>
            <a:r>
              <a:rPr lang="en-US" dirty="0" smtClean="0"/>
              <a:t> </a:t>
            </a:r>
            <a:r>
              <a:rPr lang="en-US" dirty="0" err="1" smtClean="0"/>
              <a:t>een</a:t>
            </a:r>
            <a:r>
              <a:rPr lang="en-US" dirty="0" smtClean="0"/>
              <a:t> </a:t>
            </a:r>
            <a:r>
              <a:rPr lang="en-US" dirty="0" err="1" smtClean="0"/>
              <a:t>onderwerp</a:t>
            </a:r>
            <a:r>
              <a:rPr lang="en-US" dirty="0" smtClean="0"/>
              <a:t> </a:t>
            </a:r>
            <a:r>
              <a:rPr lang="en-US" dirty="0" err="1" smtClean="0"/>
              <a:t>dat</a:t>
            </a:r>
            <a:endParaRPr lang="en-US" dirty="0" smtClean="0"/>
          </a:p>
          <a:p>
            <a:pPr marL="514350" indent="-514350">
              <a:lnSpc>
                <a:spcPct val="150000"/>
              </a:lnSpc>
              <a:buFont typeface="+mj-lt"/>
              <a:buAutoNum type="arabicPeriod"/>
            </a:pP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b="1" dirty="0" err="1" smtClean="0"/>
              <a:t>interessant</a:t>
            </a:r>
            <a:r>
              <a:rPr lang="en-US" dirty="0" smtClean="0"/>
              <a:t> </a:t>
            </a:r>
            <a:r>
              <a:rPr lang="en-US" dirty="0" err="1" smtClean="0"/>
              <a:t>vinden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i="1" dirty="0" smtClean="0"/>
              <a:t>Kun je </a:t>
            </a:r>
            <a:r>
              <a:rPr lang="en-US" sz="2000" i="1" dirty="0" err="1" smtClean="0"/>
              <a:t>er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langer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mee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bezig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zijn</a:t>
            </a:r>
            <a:r>
              <a:rPr lang="en-US" sz="2000" i="1" dirty="0" smtClean="0"/>
              <a:t>? </a:t>
            </a:r>
            <a:r>
              <a:rPr lang="en-US" sz="2000" i="1" dirty="0" err="1" smtClean="0"/>
              <a:t>Wil</a:t>
            </a:r>
            <a:r>
              <a:rPr lang="en-US" sz="2000" i="1" dirty="0" smtClean="0"/>
              <a:t> je </a:t>
            </a:r>
            <a:r>
              <a:rPr lang="en-US" sz="2000" i="1" dirty="0" err="1" smtClean="0"/>
              <a:t>er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echt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iets</a:t>
            </a:r>
            <a:r>
              <a:rPr lang="en-US" sz="2000" i="1" dirty="0" smtClean="0"/>
              <a:t> over </a:t>
            </a:r>
            <a:r>
              <a:rPr lang="en-US" sz="2000" i="1" dirty="0" err="1" smtClean="0"/>
              <a:t>weten</a:t>
            </a:r>
            <a:r>
              <a:rPr lang="en-US" sz="2000" i="1" dirty="0" smtClean="0"/>
              <a:t>?</a:t>
            </a:r>
            <a:endParaRPr lang="en-US" i="1" dirty="0"/>
          </a:p>
          <a:p>
            <a:pPr marL="514350" indent="-514350">
              <a:lnSpc>
                <a:spcPct val="150000"/>
              </a:lnSpc>
              <a:buFont typeface="+mj-lt"/>
              <a:buAutoNum type="arabicPeriod"/>
            </a:pPr>
            <a:r>
              <a:rPr lang="en-US" dirty="0" smtClean="0"/>
              <a:t>Past </a:t>
            </a:r>
            <a:r>
              <a:rPr lang="en-US" dirty="0" err="1" smtClean="0"/>
              <a:t>binnen</a:t>
            </a:r>
            <a:r>
              <a:rPr lang="en-US" dirty="0" smtClean="0"/>
              <a:t> de </a:t>
            </a:r>
            <a:r>
              <a:rPr lang="en-US" b="1" dirty="0" err="1" smtClean="0"/>
              <a:t>sectoren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i="1" dirty="0" err="1" smtClean="0"/>
              <a:t>Wees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creatief</a:t>
            </a:r>
            <a:r>
              <a:rPr lang="en-US" sz="2000" i="1" dirty="0" smtClean="0"/>
              <a:t>, </a:t>
            </a:r>
            <a:r>
              <a:rPr lang="en-US" sz="2000" i="1" dirty="0" err="1" smtClean="0"/>
              <a:t>zoeken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naar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een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verband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kan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zorgen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voor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een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interessant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onderzoek</a:t>
            </a:r>
            <a:r>
              <a:rPr lang="en-US" sz="2000" i="1" dirty="0" smtClean="0"/>
              <a:t>!</a:t>
            </a:r>
            <a:endParaRPr lang="en-US" i="1" dirty="0" smtClean="0"/>
          </a:p>
        </p:txBody>
      </p:sp>
    </p:spTree>
    <p:extLst>
      <p:ext uri="{BB962C8B-B14F-4D97-AF65-F5344CB8AC3E}">
        <p14:creationId xmlns:p14="http://schemas.microsoft.com/office/powerpoint/2010/main" val="78867986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 b="1" dirty="0" err="1" smtClean="0"/>
              <a:t>Hoofdvraag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lnSpc>
                <a:spcPct val="150000"/>
              </a:lnSpc>
            </a:pPr>
            <a:r>
              <a:rPr lang="en-US" dirty="0" err="1" smtClean="0"/>
              <a:t>Onderwerp</a:t>
            </a:r>
            <a:r>
              <a:rPr lang="en-US" dirty="0" smtClean="0"/>
              <a:t> in </a:t>
            </a:r>
            <a:r>
              <a:rPr lang="en-US" dirty="0" err="1" smtClean="0"/>
              <a:t>een</a:t>
            </a:r>
            <a:r>
              <a:rPr lang="en-US" dirty="0" smtClean="0"/>
              <a:t> </a:t>
            </a:r>
            <a:r>
              <a:rPr lang="en-US" dirty="0" err="1" smtClean="0"/>
              <a:t>woordweb</a:t>
            </a:r>
            <a:endParaRPr lang="en-US" dirty="0" smtClean="0"/>
          </a:p>
          <a:p>
            <a:pPr>
              <a:lnSpc>
                <a:spcPct val="150000"/>
              </a:lnSpc>
            </a:pPr>
            <a:r>
              <a:rPr lang="en-US" dirty="0" err="1" smtClean="0"/>
              <a:t>Hoofdvraag</a:t>
            </a:r>
            <a:r>
              <a:rPr lang="en-US" dirty="0" smtClean="0"/>
              <a:t> </a:t>
            </a:r>
            <a:br>
              <a:rPr lang="en-US" dirty="0" smtClean="0"/>
            </a:br>
            <a:r>
              <a:rPr lang="en-US" sz="2300" i="1" dirty="0" err="1" smtClean="0"/>
              <a:t>beperken</a:t>
            </a:r>
            <a:r>
              <a:rPr lang="en-US" sz="2300" i="1" dirty="0" smtClean="0"/>
              <a:t>, </a:t>
            </a:r>
            <a:r>
              <a:rPr lang="en-US" sz="2300" i="1" dirty="0" err="1" smtClean="0"/>
              <a:t>kaderen</a:t>
            </a:r>
            <a:r>
              <a:rPr lang="en-US" sz="2300" i="1" dirty="0" smtClean="0"/>
              <a:t>, </a:t>
            </a:r>
            <a:r>
              <a:rPr lang="en-US" sz="2300" i="1" dirty="0" err="1" smtClean="0"/>
              <a:t>helder</a:t>
            </a:r>
            <a:r>
              <a:rPr lang="en-US" sz="2300" i="1" dirty="0" smtClean="0"/>
              <a:t>, </a:t>
            </a:r>
            <a:r>
              <a:rPr lang="en-US" sz="2300" i="1" dirty="0" err="1" smtClean="0"/>
              <a:t>haalbaar</a:t>
            </a:r>
            <a:r>
              <a:rPr lang="en-US" sz="2300" i="1" dirty="0" smtClean="0"/>
              <a:t>, je </a:t>
            </a:r>
            <a:r>
              <a:rPr lang="en-US" sz="2300" i="1" dirty="0" err="1" smtClean="0"/>
              <a:t>kunt</a:t>
            </a:r>
            <a:r>
              <a:rPr lang="en-US" sz="2300" i="1" dirty="0" smtClean="0"/>
              <a:t> </a:t>
            </a:r>
            <a:r>
              <a:rPr lang="en-US" sz="2300" i="1" dirty="0" err="1" smtClean="0"/>
              <a:t>altijd</a:t>
            </a:r>
            <a:r>
              <a:rPr lang="en-US" sz="2300" i="1" dirty="0" smtClean="0"/>
              <a:t> </a:t>
            </a:r>
            <a:r>
              <a:rPr lang="en-US" sz="2300" i="1" dirty="0" err="1" smtClean="0"/>
              <a:t>bijstellen</a:t>
            </a:r>
            <a:endParaRPr lang="en-US" sz="2300" i="1" dirty="0" smtClean="0"/>
          </a:p>
          <a:p>
            <a:pPr>
              <a:lnSpc>
                <a:spcPct val="150000"/>
              </a:lnSpc>
            </a:pPr>
            <a:r>
              <a:rPr lang="en-US" dirty="0" err="1" smtClean="0"/>
              <a:t>Soorten</a:t>
            </a:r>
            <a:r>
              <a:rPr lang="en-US" dirty="0" smtClean="0"/>
              <a:t> </a:t>
            </a:r>
            <a:r>
              <a:rPr lang="en-US" dirty="0" err="1" smtClean="0"/>
              <a:t>vragen</a:t>
            </a:r>
            <a:r>
              <a:rPr lang="en-US" dirty="0" smtClean="0"/>
              <a:t> </a:t>
            </a:r>
            <a:br>
              <a:rPr lang="en-US" dirty="0" smtClean="0"/>
            </a:br>
            <a:r>
              <a:rPr lang="en-US" sz="2300" b="1" i="1" dirty="0" err="1" smtClean="0"/>
              <a:t>beschrijven</a:t>
            </a:r>
            <a:r>
              <a:rPr lang="en-US" sz="2300" i="1" dirty="0" smtClean="0"/>
              <a:t>: op </a:t>
            </a:r>
            <a:r>
              <a:rPr lang="en-US" sz="2300" i="1" dirty="0" err="1" smtClean="0"/>
              <a:t>welke</a:t>
            </a:r>
            <a:r>
              <a:rPr lang="en-US" sz="2300" i="1" dirty="0" smtClean="0"/>
              <a:t> </a:t>
            </a:r>
            <a:r>
              <a:rPr lang="en-US" sz="2300" i="1" dirty="0" err="1" smtClean="0"/>
              <a:t>manier</a:t>
            </a:r>
            <a:r>
              <a:rPr lang="en-US" sz="2300" i="1" dirty="0" smtClean="0"/>
              <a:t>… - </a:t>
            </a:r>
            <a:r>
              <a:rPr lang="en-US" sz="2300" i="1" dirty="0" err="1" smtClean="0"/>
              <a:t>beschrijf</a:t>
            </a:r>
            <a:r>
              <a:rPr lang="en-US" sz="2300" i="1" dirty="0" smtClean="0"/>
              <a:t> hoe </a:t>
            </a:r>
            <a:r>
              <a:rPr lang="en-US" sz="2300" i="1" dirty="0" err="1" smtClean="0"/>
              <a:t>iets</a:t>
            </a:r>
            <a:r>
              <a:rPr lang="en-US" sz="2300" i="1" dirty="0" smtClean="0"/>
              <a:t> </a:t>
            </a:r>
            <a:r>
              <a:rPr lang="en-US" sz="2300" i="1" dirty="0" err="1" smtClean="0"/>
              <a:t>ging</a:t>
            </a:r>
            <a:r>
              <a:rPr lang="en-US" sz="2300" i="1" dirty="0" smtClean="0"/>
              <a:t>/</a:t>
            </a:r>
            <a:r>
              <a:rPr lang="en-US" sz="2300" i="1" dirty="0" err="1" smtClean="0"/>
              <a:t>gaat</a:t>
            </a:r>
            <a:r>
              <a:rPr lang="en-US" sz="2300" i="1" dirty="0" smtClean="0"/>
              <a:t/>
            </a:r>
            <a:br>
              <a:rPr lang="en-US" sz="2300" i="1" dirty="0" smtClean="0"/>
            </a:br>
            <a:r>
              <a:rPr lang="en-US" sz="2300" b="1" i="1" dirty="0" err="1" smtClean="0"/>
              <a:t>verklaren</a:t>
            </a:r>
            <a:r>
              <a:rPr lang="en-US" sz="2300" i="1" dirty="0" smtClean="0"/>
              <a:t>: </a:t>
            </a:r>
            <a:r>
              <a:rPr lang="en-US" sz="2300" i="1" dirty="0" err="1" smtClean="0"/>
              <a:t>waarom</a:t>
            </a:r>
            <a:r>
              <a:rPr lang="en-US" sz="2300" i="1" dirty="0" smtClean="0"/>
              <a:t>… - </a:t>
            </a:r>
            <a:r>
              <a:rPr lang="en-US" sz="2300" i="1" dirty="0" err="1" smtClean="0"/>
              <a:t>verklaar</a:t>
            </a:r>
            <a:r>
              <a:rPr lang="en-US" sz="2300" i="1" dirty="0" smtClean="0"/>
              <a:t> </a:t>
            </a:r>
            <a:r>
              <a:rPr lang="en-US" sz="2300" i="1" dirty="0" err="1" smtClean="0"/>
              <a:t>een</a:t>
            </a:r>
            <a:r>
              <a:rPr lang="en-US" sz="2300" i="1" dirty="0" smtClean="0"/>
              <a:t> </a:t>
            </a:r>
            <a:r>
              <a:rPr lang="en-US" sz="2300" i="1" dirty="0" err="1" smtClean="0"/>
              <a:t>gebeurtenis</a:t>
            </a:r>
            <a:r>
              <a:rPr lang="en-US" sz="2300" i="1" dirty="0" smtClean="0"/>
              <a:t> of </a:t>
            </a:r>
            <a:r>
              <a:rPr lang="en-US" sz="2300" i="1" dirty="0" err="1" smtClean="0"/>
              <a:t>ontwikkeling</a:t>
            </a:r>
            <a:r>
              <a:rPr lang="en-US" sz="2300" i="1" dirty="0" smtClean="0"/>
              <a:t/>
            </a:r>
            <a:br>
              <a:rPr lang="en-US" sz="2300" i="1" dirty="0" smtClean="0"/>
            </a:br>
            <a:r>
              <a:rPr lang="en-US" sz="2300" b="1" i="1" dirty="0" err="1" smtClean="0"/>
              <a:t>analyseren</a:t>
            </a:r>
            <a:r>
              <a:rPr lang="en-US" sz="2300" i="1" dirty="0" smtClean="0"/>
              <a:t>: hoe </a:t>
            </a:r>
            <a:r>
              <a:rPr lang="en-US" sz="2300" i="1" dirty="0" err="1" smtClean="0"/>
              <a:t>komt</a:t>
            </a:r>
            <a:r>
              <a:rPr lang="en-US" sz="2300" i="1" dirty="0" smtClean="0"/>
              <a:t> het </a:t>
            </a:r>
            <a:r>
              <a:rPr lang="en-US" sz="2300" i="1" dirty="0" err="1" smtClean="0"/>
              <a:t>dat</a:t>
            </a:r>
            <a:r>
              <a:rPr lang="en-US" sz="2300" i="1" dirty="0" smtClean="0"/>
              <a:t>… - </a:t>
            </a:r>
            <a:r>
              <a:rPr lang="en-US" sz="2300" i="1" dirty="0" err="1" smtClean="0"/>
              <a:t>bespreek</a:t>
            </a:r>
            <a:r>
              <a:rPr lang="en-US" sz="2300" i="1" dirty="0" smtClean="0"/>
              <a:t> de </a:t>
            </a:r>
            <a:r>
              <a:rPr lang="en-US" sz="2300" i="1" dirty="0" err="1" smtClean="0"/>
              <a:t>processen</a:t>
            </a:r>
            <a:r>
              <a:rPr lang="en-US" sz="2300" i="1" dirty="0" smtClean="0"/>
              <a:t> en </a:t>
            </a:r>
            <a:r>
              <a:rPr lang="en-US" sz="2300" i="1" dirty="0" err="1" smtClean="0"/>
              <a:t>gevolgen</a:t>
            </a:r>
            <a:r>
              <a:rPr lang="en-US" sz="2300" i="1" dirty="0" smtClean="0"/>
              <a:t/>
            </a:r>
            <a:br>
              <a:rPr lang="en-US" sz="2300" i="1" dirty="0" smtClean="0"/>
            </a:br>
            <a:r>
              <a:rPr lang="en-US" sz="2300" b="1" i="1" dirty="0" err="1" smtClean="0"/>
              <a:t>mening</a:t>
            </a:r>
            <a:r>
              <a:rPr lang="en-US" sz="2300" i="1" dirty="0" smtClean="0"/>
              <a:t>: mag je… - </a:t>
            </a:r>
            <a:r>
              <a:rPr lang="en-US" sz="2300" i="1" dirty="0" err="1" smtClean="0"/>
              <a:t>mening</a:t>
            </a:r>
            <a:r>
              <a:rPr lang="en-US" sz="2300" i="1" dirty="0" smtClean="0"/>
              <a:t> met </a:t>
            </a:r>
            <a:r>
              <a:rPr lang="en-US" sz="2300" i="1" dirty="0" err="1" smtClean="0"/>
              <a:t>ondersteuning</a:t>
            </a:r>
            <a:r>
              <a:rPr lang="en-US" sz="2300" i="1" dirty="0" smtClean="0"/>
              <a:t> (</a:t>
            </a:r>
            <a:r>
              <a:rPr lang="en-US" sz="2300" i="1" dirty="0" err="1" smtClean="0"/>
              <a:t>achtergrond</a:t>
            </a:r>
            <a:r>
              <a:rPr lang="en-US" sz="2300" i="1" dirty="0" smtClean="0"/>
              <a:t> en </a:t>
            </a:r>
            <a:r>
              <a:rPr lang="en-US" sz="2300" i="1" dirty="0" err="1" smtClean="0"/>
              <a:t>argumenten</a:t>
            </a:r>
            <a:r>
              <a:rPr lang="en-US" sz="2300" i="1" dirty="0" smtClean="0"/>
              <a:t>)</a:t>
            </a:r>
          </a:p>
          <a:p>
            <a:pPr>
              <a:lnSpc>
                <a:spcPct val="150000"/>
              </a:lnSpc>
            </a:pPr>
            <a:r>
              <a:rPr lang="en-US" dirty="0" err="1" smtClean="0"/>
              <a:t>Hypothese</a:t>
            </a:r>
            <a:r>
              <a:rPr lang="en-US" dirty="0" smtClean="0"/>
              <a:t> </a:t>
            </a:r>
            <a:br>
              <a:rPr lang="en-US" dirty="0" smtClean="0"/>
            </a:br>
            <a:r>
              <a:rPr lang="en-US" sz="2300" i="1" dirty="0" err="1" smtClean="0"/>
              <a:t>verwachte</a:t>
            </a:r>
            <a:r>
              <a:rPr lang="en-US" sz="2300" i="1" dirty="0" smtClean="0"/>
              <a:t> </a:t>
            </a:r>
            <a:r>
              <a:rPr lang="en-US" sz="2300" i="1" dirty="0" err="1" smtClean="0"/>
              <a:t>uitkomst</a:t>
            </a:r>
            <a:endParaRPr lang="en-US" sz="3100" i="1" dirty="0" smtClean="0"/>
          </a:p>
          <a:p>
            <a:pPr>
              <a:lnSpc>
                <a:spcPct val="150000"/>
              </a:lnSpc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188648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 b="1" dirty="0" err="1" smtClean="0"/>
              <a:t>Deelvragen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US" dirty="0" err="1" smtClean="0"/>
              <a:t>Ondersteunen</a:t>
            </a:r>
            <a:r>
              <a:rPr lang="en-US" dirty="0" smtClean="0"/>
              <a:t> de </a:t>
            </a:r>
            <a:r>
              <a:rPr lang="en-US" dirty="0" err="1" smtClean="0"/>
              <a:t>hoofdvraag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i="1" dirty="0" err="1" smtClean="0"/>
              <a:t>moeten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nodig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zijn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voor</a:t>
            </a:r>
            <a:r>
              <a:rPr lang="en-US" sz="2000" i="1" dirty="0" smtClean="0"/>
              <a:t> het </a:t>
            </a:r>
            <a:r>
              <a:rPr lang="en-US" sz="2000" i="1" dirty="0" err="1" smtClean="0"/>
              <a:t>beantwoorden</a:t>
            </a:r>
            <a:r>
              <a:rPr lang="en-US" sz="2000" i="1" dirty="0" smtClean="0"/>
              <a:t> van de </a:t>
            </a:r>
            <a:r>
              <a:rPr lang="en-US" sz="2000" i="1" dirty="0" err="1" smtClean="0"/>
              <a:t>hoofdvraag</a:t>
            </a:r>
            <a:r>
              <a:rPr lang="en-US" sz="2000" i="1" dirty="0" smtClean="0"/>
              <a:t>, </a:t>
            </a:r>
            <a:r>
              <a:rPr lang="en-US" sz="2000" i="1" dirty="0" err="1" smtClean="0"/>
              <a:t>deelonderwerpen</a:t>
            </a:r>
            <a:endParaRPr lang="en-US" dirty="0" smtClean="0"/>
          </a:p>
          <a:p>
            <a:pPr>
              <a:lnSpc>
                <a:spcPct val="150000"/>
              </a:lnSpc>
            </a:pPr>
            <a:r>
              <a:rPr lang="en-US" dirty="0" err="1" smtClean="0"/>
              <a:t>Logische</a:t>
            </a:r>
            <a:r>
              <a:rPr lang="en-US" dirty="0" smtClean="0"/>
              <a:t> </a:t>
            </a:r>
            <a:r>
              <a:rPr lang="en-US" dirty="0" err="1" smtClean="0"/>
              <a:t>volgorde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i="1" dirty="0" err="1" smtClean="0"/>
              <a:t>ondersteunen</a:t>
            </a:r>
            <a:r>
              <a:rPr lang="en-US" sz="2000" i="1" dirty="0" smtClean="0"/>
              <a:t> het </a:t>
            </a:r>
            <a:r>
              <a:rPr lang="en-US" sz="2000" i="1" dirty="0" err="1" smtClean="0"/>
              <a:t>verhaal</a:t>
            </a:r>
            <a:r>
              <a:rPr lang="en-US" sz="2000" i="1" dirty="0" smtClean="0"/>
              <a:t>, (</a:t>
            </a:r>
            <a:r>
              <a:rPr lang="en-US" sz="2000" i="1" dirty="0" err="1" smtClean="0"/>
              <a:t>chrono</a:t>
            </a:r>
            <a:r>
              <a:rPr lang="en-US" sz="2000" i="1" dirty="0" smtClean="0"/>
              <a:t>)</a:t>
            </a:r>
            <a:r>
              <a:rPr lang="en-US" sz="2000" i="1" dirty="0" err="1" smtClean="0"/>
              <a:t>logische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volgorde</a:t>
            </a:r>
            <a:endParaRPr lang="en-US" dirty="0" smtClean="0"/>
          </a:p>
          <a:p>
            <a:pPr>
              <a:lnSpc>
                <a:spcPct val="150000"/>
              </a:lnSpc>
            </a:pPr>
            <a:r>
              <a:rPr lang="en-US" dirty="0" err="1" smtClean="0"/>
              <a:t>Niet</a:t>
            </a:r>
            <a:r>
              <a:rPr lang="en-US" dirty="0" smtClean="0"/>
              <a:t> </a:t>
            </a:r>
            <a:r>
              <a:rPr lang="en-US" dirty="0" err="1" smtClean="0"/>
              <a:t>te</a:t>
            </a:r>
            <a:r>
              <a:rPr lang="en-US" dirty="0" smtClean="0"/>
              <a:t> </a:t>
            </a:r>
            <a:r>
              <a:rPr lang="en-US" dirty="0" err="1" smtClean="0"/>
              <a:t>veel</a:t>
            </a:r>
            <a:r>
              <a:rPr lang="en-US" dirty="0" smtClean="0"/>
              <a:t> </a:t>
            </a:r>
            <a:r>
              <a:rPr lang="en-US" dirty="0" err="1" smtClean="0"/>
              <a:t>deelvragen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i="1" dirty="0" smtClean="0"/>
              <a:t>5 tot 7 </a:t>
            </a:r>
            <a:r>
              <a:rPr lang="en-US" sz="2000" i="1" dirty="0" err="1" smtClean="0"/>
              <a:t>deelvragen</a:t>
            </a:r>
            <a:r>
              <a:rPr lang="en-US" sz="2000" i="1" dirty="0" smtClean="0"/>
              <a:t> is </a:t>
            </a:r>
            <a:r>
              <a:rPr lang="en-US" sz="2000" i="1" dirty="0" err="1" smtClean="0"/>
              <a:t>meer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dan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genoeg</a:t>
            </a:r>
            <a:endParaRPr lang="nl-NL" i="1" dirty="0"/>
          </a:p>
        </p:txBody>
      </p:sp>
    </p:spTree>
    <p:extLst>
      <p:ext uri="{BB962C8B-B14F-4D97-AF65-F5344CB8AC3E}">
        <p14:creationId xmlns:p14="http://schemas.microsoft.com/office/powerpoint/2010/main" val="1366172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 b="1" dirty="0" err="1" smtClean="0"/>
              <a:t>Conclusie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 dirty="0" err="1" smtClean="0"/>
              <a:t>Hypothese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i="1" dirty="0" err="1" smtClean="0"/>
              <a:t>wat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dachten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jullie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dat</a:t>
            </a:r>
            <a:r>
              <a:rPr lang="en-US" sz="2000" i="1" dirty="0" smtClean="0"/>
              <a:t> de </a:t>
            </a:r>
            <a:r>
              <a:rPr lang="en-US" sz="2000" i="1" dirty="0" err="1" smtClean="0"/>
              <a:t>uitkomst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zou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zijn</a:t>
            </a:r>
            <a:r>
              <a:rPr lang="en-US" sz="2000" i="1" dirty="0" smtClean="0"/>
              <a:t>?</a:t>
            </a:r>
            <a:endParaRPr lang="en-US" i="1" dirty="0" smtClean="0"/>
          </a:p>
          <a:p>
            <a:pPr>
              <a:lnSpc>
                <a:spcPct val="150000"/>
              </a:lnSpc>
            </a:pPr>
            <a:r>
              <a:rPr lang="en-US" dirty="0" err="1" smtClean="0"/>
              <a:t>Werkelijke</a:t>
            </a:r>
            <a:r>
              <a:rPr lang="en-US" dirty="0" smtClean="0"/>
              <a:t> </a:t>
            </a:r>
            <a:r>
              <a:rPr lang="en-US" dirty="0" err="1" smtClean="0"/>
              <a:t>uitkomst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i="1" dirty="0" err="1" smtClean="0"/>
              <a:t>wat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heeft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jullie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onderzoek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opgeleverd</a:t>
            </a:r>
            <a:r>
              <a:rPr lang="en-US" sz="2000" i="1" dirty="0" smtClean="0"/>
              <a:t>?</a:t>
            </a:r>
            <a:endParaRPr lang="en-US" i="1" dirty="0" smtClean="0"/>
          </a:p>
          <a:p>
            <a:pPr>
              <a:lnSpc>
                <a:spcPct val="150000"/>
              </a:lnSpc>
            </a:pPr>
            <a:r>
              <a:rPr lang="en-US" dirty="0" err="1" smtClean="0"/>
              <a:t>Conclusie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i="1" dirty="0" smtClean="0"/>
              <a:t>vat </a:t>
            </a:r>
            <a:r>
              <a:rPr lang="en-US" sz="2000" i="1" dirty="0" err="1" smtClean="0"/>
              <a:t>duidelijk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samen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wat</a:t>
            </a:r>
            <a:r>
              <a:rPr lang="en-US" sz="2000" i="1" dirty="0" smtClean="0"/>
              <a:t> </a:t>
            </a:r>
            <a:r>
              <a:rPr lang="en-US" sz="2000" b="1" i="1" dirty="0" err="1" smtClean="0"/>
              <a:t>jullie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hebben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ontdekt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tijdens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jullie</a:t>
            </a:r>
            <a:r>
              <a:rPr lang="en-US" sz="2000" i="1" dirty="0" smtClean="0"/>
              <a:t> </a:t>
            </a:r>
            <a:r>
              <a:rPr lang="en-US" sz="2000" i="1" dirty="0" err="1" smtClean="0"/>
              <a:t>onderzoek</a:t>
            </a:r>
            <a:endParaRPr lang="nl-NL" i="1" dirty="0"/>
          </a:p>
        </p:txBody>
      </p:sp>
    </p:spTree>
    <p:extLst>
      <p:ext uri="{BB962C8B-B14F-4D97-AF65-F5344CB8AC3E}">
        <p14:creationId xmlns:p14="http://schemas.microsoft.com/office/powerpoint/2010/main" val="3807343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26</Words>
  <Application>Microsoft Office PowerPoint</Application>
  <PresentationFormat>Diavoorstelling (4:3)</PresentationFormat>
  <Paragraphs>19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Kantoorthema</vt:lpstr>
      <vt:lpstr>Hoofd- en deelvragen</vt:lpstr>
      <vt:lpstr>Onderwerp</vt:lpstr>
      <vt:lpstr>Hoofdvraag</vt:lpstr>
      <vt:lpstr>Deelvragen</vt:lpstr>
      <vt:lpstr>Conclusie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Hoofd- en deelvragen</dc:title>
  <dc:creator>ICT Commissie Login Account</dc:creator>
  <cp:lastModifiedBy>Kramer, M.</cp:lastModifiedBy>
  <cp:revision>12</cp:revision>
  <dcterms:created xsi:type="dcterms:W3CDTF">2013-09-26T07:36:21Z</dcterms:created>
  <dcterms:modified xsi:type="dcterms:W3CDTF">2014-10-06T11:59:46Z</dcterms:modified>
</cp:coreProperties>
</file>

<file path=docProps/thumbnail.jpeg>
</file>