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451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2641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7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861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829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395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421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0501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02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133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64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DBF1F-0F08-4B65-8B2B-3E960DDD604B}" type="datetimeFigureOut">
              <a:rPr lang="nl-NL" smtClean="0"/>
              <a:t>3-2-2015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4009B-8312-45E5-8659-073D8E5D7D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112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16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600" dirty="0" smtClean="0">
                <a:solidFill>
                  <a:srgbClr val="C00000"/>
                </a:solidFill>
              </a:rPr>
              <a:t>Martin Luther King</a:t>
            </a:r>
            <a:endParaRPr lang="nl-NL" sz="6600" dirty="0">
              <a:solidFill>
                <a:srgbClr val="C0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sz="4800" dirty="0" smtClean="0">
                <a:solidFill>
                  <a:srgbClr val="C00000"/>
                </a:solidFill>
              </a:rPr>
              <a:t>“I Have a </a:t>
            </a:r>
            <a:r>
              <a:rPr lang="nl-NL" sz="4800" dirty="0" err="1" smtClean="0">
                <a:solidFill>
                  <a:srgbClr val="C00000"/>
                </a:solidFill>
              </a:rPr>
              <a:t>dream</a:t>
            </a:r>
            <a:r>
              <a:rPr lang="nl-NL" sz="4800" smtClean="0">
                <a:solidFill>
                  <a:srgbClr val="C00000"/>
                </a:solidFill>
              </a:rPr>
              <a:t>…..”</a:t>
            </a:r>
            <a:endParaRPr lang="nl-NL" sz="4800" dirty="0" smtClean="0">
              <a:solidFill>
                <a:srgbClr val="C00000"/>
              </a:solidFill>
            </a:endParaRPr>
          </a:p>
          <a:p>
            <a:endParaRPr lang="nl-NL" sz="4800" dirty="0">
              <a:solidFill>
                <a:srgbClr val="C00000"/>
              </a:solidFill>
            </a:endParaRPr>
          </a:p>
          <a:p>
            <a:r>
              <a:rPr lang="nl-NL" sz="4800" dirty="0" smtClean="0">
                <a:solidFill>
                  <a:srgbClr val="C00000"/>
                </a:solidFill>
              </a:rPr>
              <a:t>28 augustus 1963</a:t>
            </a:r>
            <a:endParaRPr lang="nl-NL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9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5400" dirty="0" smtClean="0">
                <a:solidFill>
                  <a:srgbClr val="C00000"/>
                </a:solidFill>
              </a:rPr>
              <a:t>Martin Luther King had een droom:</a:t>
            </a:r>
            <a:endParaRPr lang="nl-NL" sz="5400" dirty="0">
              <a:solidFill>
                <a:srgbClr val="C00000"/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5400" dirty="0" smtClean="0">
                <a:solidFill>
                  <a:srgbClr val="C00000"/>
                </a:solidFill>
              </a:rPr>
              <a:t>Vrede, gelijkheid en geen racisme</a:t>
            </a:r>
            <a:endParaRPr lang="nl-NL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30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683568" y="3284984"/>
            <a:ext cx="7772400" cy="1470025"/>
          </a:xfrm>
        </p:spPr>
        <p:txBody>
          <a:bodyPr>
            <a:noAutofit/>
          </a:bodyPr>
          <a:lstStyle/>
          <a:p>
            <a:r>
              <a:rPr lang="nl-NL" sz="6000" dirty="0" smtClean="0">
                <a:solidFill>
                  <a:srgbClr val="C00000"/>
                </a:solidFill>
              </a:rPr>
              <a:t>Wat is jouw toekomstdroom??</a:t>
            </a:r>
            <a:endParaRPr lang="nl-NL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2515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755576" y="2780928"/>
            <a:ext cx="7772400" cy="1470025"/>
          </a:xfrm>
        </p:spPr>
        <p:txBody>
          <a:bodyPr>
            <a:noAutofit/>
          </a:bodyPr>
          <a:lstStyle/>
          <a:p>
            <a:r>
              <a:rPr lang="nl-NL" dirty="0" smtClean="0">
                <a:solidFill>
                  <a:srgbClr val="C00000"/>
                </a:solidFill>
              </a:rPr>
              <a:t>Met deze vraag zijn de leerlingen uit klas 2 de afgelopen weken bezig geweest</a:t>
            </a:r>
            <a:endParaRPr lang="nl-NL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1072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C00000"/>
                </a:solidFill>
              </a:rPr>
              <a:t>Morgen is de wereldwijde UNESCO-dag van de Tolerantie</a:t>
            </a:r>
            <a:endParaRPr lang="nl-NL" dirty="0">
              <a:solidFill>
                <a:srgbClr val="C00000"/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C00000"/>
                </a:solidFill>
              </a:rPr>
              <a:t>Als UNESCO-school vieren we dat met deze wedstrijd</a:t>
            </a:r>
            <a:endParaRPr lang="nl-NL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99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C00000"/>
                </a:solidFill>
              </a:rPr>
              <a:t>Bedankt voor al jullie inzendingen!!</a:t>
            </a:r>
            <a:endParaRPr lang="nl-NL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2120">
            <a:off x="701954" y="2239064"/>
            <a:ext cx="27622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 rot="20435969">
            <a:off x="467781" y="1711361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C00000"/>
                </a:solidFill>
              </a:rPr>
              <a:t>Liedjes</a:t>
            </a:r>
            <a:endParaRPr lang="nl-NL" sz="4000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9764">
            <a:off x="5326925" y="2276360"/>
            <a:ext cx="25717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 rot="1507917">
            <a:off x="5841170" y="1824253"/>
            <a:ext cx="2759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solidFill>
                  <a:srgbClr val="C00000"/>
                </a:solidFill>
              </a:rPr>
              <a:t>Kunstwerken</a:t>
            </a:r>
            <a:endParaRPr lang="nl-NL" sz="3600" dirty="0">
              <a:solidFill>
                <a:srgbClr val="C0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3648">
            <a:off x="2339752" y="3089344"/>
            <a:ext cx="2177785" cy="3277603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333459" y="3927538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solidFill>
                  <a:srgbClr val="C00000"/>
                </a:solidFill>
              </a:rPr>
              <a:t>Posters</a:t>
            </a:r>
            <a:endParaRPr lang="nl-NL" sz="4400" dirty="0">
              <a:solidFill>
                <a:srgbClr val="C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2337">
            <a:off x="4847454" y="4436264"/>
            <a:ext cx="2905758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2959354" y="5157192"/>
            <a:ext cx="4877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C00000"/>
                </a:solidFill>
              </a:rPr>
              <a:t>…en mooie speeches!!</a:t>
            </a:r>
            <a:endParaRPr lang="nl-NL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316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755576" y="3573016"/>
            <a:ext cx="7772400" cy="1470025"/>
          </a:xfrm>
        </p:spPr>
        <p:txBody>
          <a:bodyPr>
            <a:noAutofit/>
          </a:bodyPr>
          <a:lstStyle/>
          <a:p>
            <a:r>
              <a:rPr lang="nl-NL" dirty="0" smtClean="0">
                <a:solidFill>
                  <a:srgbClr val="C00000"/>
                </a:solidFill>
              </a:rPr>
              <a:t>De jury heeft vergaderd en een winnaar gekozen……....</a:t>
            </a:r>
            <a:r>
              <a:rPr lang="nl-NL" dirty="0" smtClean="0">
                <a:solidFill>
                  <a:srgbClr val="FF0000"/>
                </a:solidFill>
              </a:rPr>
              <a:t/>
            </a:r>
            <a:br>
              <a:rPr lang="nl-NL" dirty="0" smtClean="0">
                <a:solidFill>
                  <a:srgbClr val="FF0000"/>
                </a:solidFill>
              </a:rPr>
            </a:b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2437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C00000"/>
                </a:solidFill>
              </a:rPr>
              <a:t>De winnaar van de UNESCO-wedstrijd voor de Dag van de Tolerantie is……</a:t>
            </a:r>
            <a:endParaRPr lang="nl-NL" dirty="0">
              <a:solidFill>
                <a:srgbClr val="C0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 rot="20803943">
            <a:off x="395068" y="2537846"/>
            <a:ext cx="612174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‘Angst voor het onbekende’ </a:t>
            </a:r>
            <a:endParaRPr lang="nl-NL" sz="4000" dirty="0"/>
          </a:p>
        </p:txBody>
      </p:sp>
      <p:sp>
        <p:nvSpPr>
          <p:cNvPr id="5" name="Tekstvak 4"/>
          <p:cNvSpPr txBox="1"/>
          <p:nvPr/>
        </p:nvSpPr>
        <p:spPr>
          <a:xfrm>
            <a:off x="1475656" y="4166075"/>
            <a:ext cx="756084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Geschreven door </a:t>
            </a:r>
            <a:r>
              <a:rPr lang="nl-NL" sz="2400" dirty="0" err="1" smtClean="0"/>
              <a:t>xxxxxxxx</a:t>
            </a:r>
            <a:r>
              <a:rPr lang="nl-NL" sz="2400" dirty="0" smtClean="0"/>
              <a:t>  en </a:t>
            </a:r>
            <a:r>
              <a:rPr lang="nl-NL" sz="2400" dirty="0" err="1" smtClean="0"/>
              <a:t>xxxxxxxxxx</a:t>
            </a:r>
            <a:endParaRPr lang="nl-NL" sz="2400" dirty="0" smtClean="0"/>
          </a:p>
          <a:p>
            <a:pPr algn="ctr"/>
            <a:endParaRPr lang="nl-NL" sz="2400" dirty="0"/>
          </a:p>
          <a:p>
            <a:pPr algn="ctr"/>
            <a:r>
              <a:rPr lang="nl-NL" sz="2400" dirty="0" smtClean="0"/>
              <a:t>uit 2G1G!!</a:t>
            </a:r>
            <a:endParaRPr lang="nl-NL" sz="36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0303">
            <a:off x="327164" y="4593144"/>
            <a:ext cx="19050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2354131" y="6048292"/>
            <a:ext cx="6656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C00000"/>
                </a:solidFill>
              </a:rPr>
              <a:t>Gefeliciteerd met jullie prijs!!</a:t>
            </a:r>
            <a:endParaRPr lang="nl-NL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1815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115</Words>
  <Application>Microsoft Office PowerPoint</Application>
  <PresentationFormat>Diavoorstelling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Martin Luther King</vt:lpstr>
      <vt:lpstr>Martin Luther King had een droom:</vt:lpstr>
      <vt:lpstr>Wat is jouw toekomstdroom??</vt:lpstr>
      <vt:lpstr>Met deze vraag zijn de leerlingen uit klas 2 de afgelopen weken bezig geweest</vt:lpstr>
      <vt:lpstr>Morgen is de wereldwijde UNESCO-dag van de Tolerantie</vt:lpstr>
      <vt:lpstr>Bedankt voor al jullie inzendingen!!</vt:lpstr>
      <vt:lpstr>De jury heeft vergaderd en een winnaar gekozen…….... </vt:lpstr>
      <vt:lpstr>De winnaar van de UNESCO-wedstrijd voor de Dag van de Tolerantie is……</vt:lpstr>
    </vt:vector>
  </TitlesOfParts>
  <Company>Oostvaarders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Martin Luther King</dc:title>
  <dc:creator>Alta, Jikke</dc:creator>
  <cp:lastModifiedBy>Alta, Jikke</cp:lastModifiedBy>
  <cp:revision>11</cp:revision>
  <dcterms:created xsi:type="dcterms:W3CDTF">2013-11-14T07:41:57Z</dcterms:created>
  <dcterms:modified xsi:type="dcterms:W3CDTF">2015-02-03T14:03:26Z</dcterms:modified>
</cp:coreProperties>
</file>