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65" r:id="rId2"/>
    <p:sldId id="290" r:id="rId3"/>
    <p:sldId id="291" r:id="rId4"/>
    <p:sldId id="304" r:id="rId5"/>
    <p:sldId id="277" r:id="rId6"/>
    <p:sldId id="299" r:id="rId7"/>
    <p:sldId id="275" r:id="rId8"/>
    <p:sldId id="278" r:id="rId9"/>
    <p:sldId id="284" r:id="rId10"/>
    <p:sldId id="286" r:id="rId11"/>
    <p:sldId id="306" r:id="rId12"/>
    <p:sldId id="307" r:id="rId13"/>
    <p:sldId id="293" r:id="rId14"/>
    <p:sldId id="294" r:id="rId15"/>
    <p:sldId id="296" r:id="rId16"/>
    <p:sldId id="297" r:id="rId17"/>
    <p:sldId id="298" r:id="rId18"/>
    <p:sldId id="303" r:id="rId19"/>
    <p:sldId id="283" r:id="rId2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0995" autoAdjust="0"/>
  </p:normalViewPr>
  <p:slideViewPr>
    <p:cSldViewPr>
      <p:cViewPr>
        <p:scale>
          <a:sx n="60" d="100"/>
          <a:sy n="60" d="100"/>
        </p:scale>
        <p:origin x="-786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937A04-DEB3-4C55-BAEA-324F4DC33060}" type="datetimeFigureOut">
              <a:rPr lang="nl-NL" smtClean="0"/>
              <a:pPr/>
              <a:t>19-3-2015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A3D587-00A0-4BF8-8E72-124992F7B49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4982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FC51D0-3AA7-4BB1-A10F-B434DE6CD123}" type="slidenum">
              <a:rPr lang="nl-NL" smtClean="0"/>
              <a:pPr/>
              <a:t>1</a:t>
            </a:fld>
            <a:endParaRPr lang="nl-N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10</a:t>
            </a:fld>
            <a:endParaRPr lang="nl-N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11</a:t>
            </a:fld>
            <a:endParaRPr lang="nl-NL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12</a:t>
            </a:fld>
            <a:endParaRPr lang="nl-NL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13</a:t>
            </a:fld>
            <a:endParaRPr lang="nl-NL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14</a:t>
            </a:fld>
            <a:endParaRPr lang="nl-NL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15</a:t>
            </a:fld>
            <a:endParaRPr lang="nl-NL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16</a:t>
            </a:fld>
            <a:endParaRPr lang="nl-NL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17</a:t>
            </a:fld>
            <a:endParaRPr lang="nl-NL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18</a:t>
            </a:fld>
            <a:endParaRPr lang="nl-NL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19</a:t>
            </a:fld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2</a:t>
            </a:fld>
            <a:endParaRPr lang="nl-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3</a:t>
            </a:fld>
            <a:endParaRPr lang="nl-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4</a:t>
            </a:fld>
            <a:endParaRPr lang="nl-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5</a:t>
            </a:fld>
            <a:endParaRPr lang="nl-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6</a:t>
            </a:fld>
            <a:endParaRPr lang="nl-N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7</a:t>
            </a:fld>
            <a:endParaRPr lang="nl-N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8</a:t>
            </a:fld>
            <a:endParaRPr lang="nl-N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9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19-3-2015</a:t>
            </a:fld>
            <a:endParaRPr lang="nl-NL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19-3-2015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19-3-2015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19-3-2015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19-3-2015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19-3-2015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19-3-2015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19-3-2015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19-3-2015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19-3-2015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19-3-2015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19-3-2015</a:t>
            </a:fld>
            <a:endParaRPr lang="nl-NL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enkgruntjes.nl/video.php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uG2_EmaUI6Y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hyperlink" Target="http://webquest.agriholland.nl/chembestrijden4/home.html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nl-NL" dirty="0" smtClean="0"/>
              <a:t>Plantenteelt 3</a:t>
            </a:r>
            <a:r>
              <a:rPr lang="nl-NL" baseline="30000" dirty="0" smtClean="0"/>
              <a:t>e</a:t>
            </a:r>
            <a:r>
              <a:rPr lang="nl-NL" dirty="0" smtClean="0"/>
              <a:t> </a:t>
            </a:r>
            <a:r>
              <a:rPr lang="nl-NL" dirty="0" err="1" smtClean="0"/>
              <a:t>vakdag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>
                <a:hlinkClick r:id="rId3"/>
              </a:rPr>
              <a:t>Verzorgen gewas</a:t>
            </a:r>
            <a:endParaRPr lang="nl-NL" dirty="0"/>
          </a:p>
        </p:txBody>
      </p:sp>
      <p:sp>
        <p:nvSpPr>
          <p:cNvPr id="5" name="TextBox 4"/>
          <p:cNvSpPr txBox="1"/>
          <p:nvPr/>
        </p:nvSpPr>
        <p:spPr>
          <a:xfrm>
            <a:off x="7380312" y="6056582"/>
            <a:ext cx="1763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R. </a:t>
            </a:r>
            <a:r>
              <a:rPr lang="nl-NL" dirty="0" err="1" smtClean="0"/>
              <a:t>Soesman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8912" y="2403184"/>
            <a:ext cx="3686175" cy="2051632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dirty="0" smtClean="0"/>
              <a:t>Berekenen van plantdichtheid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3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682" y="2780928"/>
            <a:ext cx="8179970" cy="3158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5987146"/>
            <a:ext cx="4826868" cy="568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971600" y="1556792"/>
            <a:ext cx="4213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120/ (120+60) = 67%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7309127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dirty="0" smtClean="0"/>
              <a:t>Berekenen van plantdichtheid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3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682" y="2780928"/>
            <a:ext cx="8179970" cy="3158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6093296"/>
            <a:ext cx="7365461" cy="477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862182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dirty="0" smtClean="0"/>
              <a:t>Berekenen van plantdichtheid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3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679" y="168621"/>
            <a:ext cx="8179970" cy="3158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5" y="3327101"/>
            <a:ext cx="7365461" cy="477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1115615" y="4293096"/>
            <a:ext cx="51845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1 000 000/ (30x15) x 0,67 = 1488</a:t>
            </a:r>
            <a:endParaRPr lang="nl-NL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670675"/>
            <a:ext cx="5888737" cy="1975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56431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dirty="0" smtClean="0"/>
              <a:t>Teeltwisseling</a:t>
            </a:r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r>
              <a:rPr lang="nl-NL" dirty="0" smtClean="0">
                <a:hlinkClick r:id="rId3"/>
              </a:rPr>
              <a:t>Groenbemesters</a:t>
            </a: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3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708" y="2852936"/>
            <a:ext cx="9144000" cy="1538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32245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dirty="0" smtClean="0"/>
              <a:t>Teeltplanning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3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696" y="2852936"/>
            <a:ext cx="7711157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83880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r>
              <a:rPr lang="nl-NL" b="1" dirty="0" smtClean="0"/>
              <a:t>Vaste planten</a:t>
            </a:r>
          </a:p>
          <a:p>
            <a:pPr marL="109728" indent="0">
              <a:buNone/>
            </a:pPr>
            <a:endParaRPr lang="nl-NL" b="1" dirty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Plantenkennis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420888"/>
            <a:ext cx="6134015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70080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r>
              <a:rPr lang="nl-NL" b="1" dirty="0" smtClean="0"/>
              <a:t>Vaste planten</a:t>
            </a:r>
          </a:p>
          <a:p>
            <a:pPr marL="109728" indent="0">
              <a:buNone/>
            </a:pPr>
            <a:endParaRPr lang="nl-NL" b="1" dirty="0"/>
          </a:p>
          <a:p>
            <a:pPr marL="109728" indent="0">
              <a:buNone/>
            </a:pPr>
            <a:r>
              <a:rPr lang="nl-NL" dirty="0" smtClean="0"/>
              <a:t>Woordzoeker</a:t>
            </a: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Plantenkennis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516911"/>
            <a:ext cx="4163169" cy="2309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03176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r>
              <a:rPr lang="nl-NL" b="1" dirty="0" smtClean="0"/>
              <a:t>Vaste planten</a:t>
            </a:r>
          </a:p>
          <a:p>
            <a:pPr marL="109728" indent="0">
              <a:buNone/>
            </a:pPr>
            <a:endParaRPr lang="nl-NL" b="1" dirty="0"/>
          </a:p>
          <a:p>
            <a:pPr marL="109728" indent="0">
              <a:buNone/>
            </a:pPr>
            <a:r>
              <a:rPr lang="nl-NL" dirty="0" smtClean="0"/>
              <a:t>Dictee</a:t>
            </a: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Plantenkennis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6216" y="3231654"/>
            <a:ext cx="4230985" cy="248371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59948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b="1" dirty="0" smtClean="0"/>
              <a:t>Opdracht niveau 2</a:t>
            </a:r>
            <a:r>
              <a:rPr lang="nl-NL" dirty="0"/>
              <a:t>: Opdracht </a:t>
            </a:r>
            <a:r>
              <a:rPr lang="nl-NL" dirty="0" smtClean="0"/>
              <a:t>5 en 6 van </a:t>
            </a:r>
            <a:r>
              <a:rPr lang="nl-NL" dirty="0"/>
              <a:t>de webquest Verzorgen gewas </a:t>
            </a:r>
          </a:p>
          <a:p>
            <a:pPr marL="109728" indent="0">
              <a:buNone/>
            </a:pPr>
            <a:endParaRPr lang="nl-NL" b="1" dirty="0" smtClean="0"/>
          </a:p>
          <a:p>
            <a:pPr marL="109728" indent="0">
              <a:buNone/>
            </a:pPr>
            <a:r>
              <a:rPr lang="nl-NL" b="1" dirty="0" smtClean="0"/>
              <a:t>Opdracht niveau 3&amp;4: </a:t>
            </a:r>
            <a:r>
              <a:rPr lang="nl-NL" dirty="0" smtClean="0"/>
              <a:t>Opdracht 1 t/m 3 van de webquest Sturen van het teeltproces</a:t>
            </a:r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3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68660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 fontScale="92500" lnSpcReduction="10000"/>
          </a:bodyPr>
          <a:lstStyle/>
          <a:p>
            <a:pPr marL="109728" indent="0">
              <a:buNone/>
            </a:pPr>
            <a:r>
              <a:rPr lang="nl-NL" b="1" dirty="0" smtClean="0"/>
              <a:t>Evaluatie/reflectie: Formuleren en rapporteren</a:t>
            </a:r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r>
              <a:rPr lang="nl-NL" dirty="0" smtClean="0"/>
              <a:t>Wat ging goed en wat kan de volgende keer beter?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3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924944"/>
            <a:ext cx="3792537" cy="2371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03140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r>
              <a:rPr lang="nl-NL" dirty="0" smtClean="0"/>
              <a:t>11:00 - 11:15 Introductie/uitleg</a:t>
            </a:r>
          </a:p>
          <a:p>
            <a:pPr marL="109728" indent="0">
              <a:buNone/>
            </a:pPr>
            <a:r>
              <a:rPr lang="nl-NL" dirty="0" smtClean="0"/>
              <a:t>11:15 – 11:30 </a:t>
            </a:r>
            <a:r>
              <a:rPr lang="nl-NL" dirty="0" err="1" smtClean="0"/>
              <a:t>Social</a:t>
            </a:r>
            <a:r>
              <a:rPr lang="nl-NL" dirty="0" smtClean="0"/>
              <a:t> media</a:t>
            </a:r>
          </a:p>
          <a:p>
            <a:pPr marL="109728" indent="0">
              <a:buNone/>
            </a:pPr>
            <a:r>
              <a:rPr lang="nl-NL" dirty="0" smtClean="0"/>
              <a:t>11:30 – 12:30 Lesbrief 3/gewasbescherming</a:t>
            </a:r>
          </a:p>
          <a:p>
            <a:pPr marL="109728" indent="0">
              <a:buNone/>
            </a:pPr>
            <a:r>
              <a:rPr lang="nl-NL" dirty="0" smtClean="0"/>
              <a:t>12:30 – 13:00 BPV opdracht/plantenkennis</a:t>
            </a:r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  ochtend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725144"/>
            <a:ext cx="21336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680823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r>
              <a:rPr lang="nl-NL" dirty="0" smtClean="0"/>
              <a:t>13:30 - 14:30 Praktijk</a:t>
            </a:r>
          </a:p>
          <a:p>
            <a:pPr marL="109728" indent="0">
              <a:buNone/>
            </a:pPr>
            <a:r>
              <a:rPr lang="nl-NL" dirty="0" smtClean="0"/>
              <a:t>14:30 – 14:40 Pauze</a:t>
            </a:r>
          </a:p>
          <a:p>
            <a:pPr marL="109728" indent="0">
              <a:buNone/>
            </a:pPr>
            <a:r>
              <a:rPr lang="nl-NL" dirty="0" smtClean="0"/>
              <a:t>14:40 – 15:15 Praktijk</a:t>
            </a:r>
          </a:p>
          <a:p>
            <a:pPr marL="109728" indent="0">
              <a:buNone/>
            </a:pPr>
            <a:r>
              <a:rPr lang="nl-NL" dirty="0" smtClean="0"/>
              <a:t>15:15 – 15:30 Terugblik op vandaag</a:t>
            </a:r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  middag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6780" y="4581128"/>
            <a:ext cx="21336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83057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r>
              <a:rPr lang="nl-NL" dirty="0" smtClean="0"/>
              <a:t>19 maart: Theorie/praktijk/spuitlicentie</a:t>
            </a:r>
          </a:p>
          <a:p>
            <a:pPr marL="109728" indent="0">
              <a:buNone/>
            </a:pPr>
            <a:r>
              <a:rPr lang="nl-NL" dirty="0" smtClean="0"/>
              <a:t>26 maart: Excursie kwekerij </a:t>
            </a:r>
            <a:r>
              <a:rPr lang="nl-NL" dirty="0" err="1" smtClean="0"/>
              <a:t>Collendoorn</a:t>
            </a:r>
            <a:endParaRPr lang="nl-NL" dirty="0" smtClean="0"/>
          </a:p>
          <a:p>
            <a:pPr marL="109728" indent="0">
              <a:buNone/>
            </a:pPr>
            <a:r>
              <a:rPr lang="nl-NL" dirty="0" smtClean="0"/>
              <a:t>2 april: Theorie</a:t>
            </a:r>
          </a:p>
          <a:p>
            <a:pPr marL="109728" indent="0">
              <a:buNone/>
            </a:pPr>
            <a:r>
              <a:rPr lang="nl-NL" dirty="0" smtClean="0"/>
              <a:t>9 april: Praktijk op school</a:t>
            </a:r>
          </a:p>
          <a:p>
            <a:pPr marL="109728" indent="0">
              <a:buNone/>
            </a:pPr>
            <a:r>
              <a:rPr lang="nl-NL" dirty="0" smtClean="0"/>
              <a:t>16 april: Gastdocent Ron Ottenhof </a:t>
            </a:r>
            <a:r>
              <a:rPr lang="nl-NL" sz="2200" dirty="0" smtClean="0"/>
              <a:t>Plant Health Care</a:t>
            </a:r>
          </a:p>
          <a:p>
            <a:pPr marL="109728" indent="0">
              <a:buNone/>
            </a:pPr>
            <a:r>
              <a:rPr lang="nl-NL" dirty="0" smtClean="0"/>
              <a:t>23 april: Gastdocent Duurzamebomen.nl</a:t>
            </a:r>
          </a:p>
          <a:p>
            <a:pPr marL="109728" indent="0">
              <a:buNone/>
            </a:pPr>
            <a:r>
              <a:rPr lang="nl-NL" dirty="0" smtClean="0"/>
              <a:t>21mei: Theorie</a:t>
            </a:r>
          </a:p>
          <a:p>
            <a:pPr marL="109728" indent="0">
              <a:buNone/>
            </a:pPr>
            <a:r>
              <a:rPr lang="nl-NL" dirty="0" smtClean="0"/>
              <a:t>28 mei: </a:t>
            </a:r>
            <a:r>
              <a:rPr lang="nl-NL" dirty="0" err="1" smtClean="0"/>
              <a:t>Toetsdag</a:t>
            </a: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834880" cy="11430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Planning middagen 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869160"/>
            <a:ext cx="1791469" cy="189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498100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37849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r>
              <a:rPr lang="nl-NL" sz="8800" dirty="0" smtClean="0"/>
              <a:t>      Les 3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20743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37849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dirty="0" err="1" smtClean="0"/>
              <a:t>Social</a:t>
            </a:r>
            <a:r>
              <a:rPr lang="nl-NL" dirty="0" smtClean="0"/>
              <a:t> media</a:t>
            </a:r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r>
              <a:rPr lang="nl-NL" sz="8800" dirty="0" smtClean="0"/>
              <a:t>  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0531" y="3970966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378934"/>
            <a:ext cx="348615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2017" y="4077072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970966"/>
            <a:ext cx="22860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293" y="2138493"/>
            <a:ext cx="4389661" cy="2082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913246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dirty="0" smtClean="0"/>
              <a:t>Aftrap: Formuleren en rapporteren</a:t>
            </a:r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3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356991"/>
            <a:ext cx="3811120" cy="2635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58841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b="1" dirty="0" smtClean="0"/>
              <a:t>Voorkennis: </a:t>
            </a:r>
            <a:r>
              <a:rPr lang="nl-NL" dirty="0" smtClean="0"/>
              <a:t>Teeltwisseling</a:t>
            </a:r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3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996952"/>
            <a:ext cx="3925250" cy="2940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60107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nl-NL" b="1" dirty="0" smtClean="0"/>
          </a:p>
          <a:p>
            <a:pPr marL="109728" indent="0">
              <a:buNone/>
            </a:pPr>
            <a:r>
              <a:rPr lang="nl-NL" dirty="0" smtClean="0"/>
              <a:t>Theorie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3 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18282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1160</TotalTime>
  <Words>230</Words>
  <Application>Microsoft Office PowerPoint</Application>
  <PresentationFormat>Diavoorstelling (4:3)</PresentationFormat>
  <Paragraphs>111</Paragraphs>
  <Slides>19</Slides>
  <Notes>19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0" baseType="lpstr">
      <vt:lpstr>Concourse</vt:lpstr>
      <vt:lpstr>Plantenteelt 3e vakdag Verzorgen gewas</vt:lpstr>
      <vt:lpstr>Planning  ochtend</vt:lpstr>
      <vt:lpstr>Planning  middag</vt:lpstr>
      <vt:lpstr>Planning middagen </vt:lpstr>
      <vt:lpstr>PowerPoint-presentatie</vt:lpstr>
      <vt:lpstr>PowerPoint-presentatie</vt:lpstr>
      <vt:lpstr>Les 3</vt:lpstr>
      <vt:lpstr>Les 3</vt:lpstr>
      <vt:lpstr>Les 3 </vt:lpstr>
      <vt:lpstr>Les 3</vt:lpstr>
      <vt:lpstr>Les 3</vt:lpstr>
      <vt:lpstr>Les 3</vt:lpstr>
      <vt:lpstr>Les 3</vt:lpstr>
      <vt:lpstr>Les 3</vt:lpstr>
      <vt:lpstr>Plantenkennis</vt:lpstr>
      <vt:lpstr>Plantenkennis</vt:lpstr>
      <vt:lpstr>Plantenkennis</vt:lpstr>
      <vt:lpstr>Les 3</vt:lpstr>
      <vt:lpstr>Les 3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 Teelt 5-12-2013</dc:title>
  <dc:creator>Mathijs</dc:creator>
  <cp:lastModifiedBy>Robert Soesman</cp:lastModifiedBy>
  <cp:revision>172</cp:revision>
  <dcterms:created xsi:type="dcterms:W3CDTF">2013-12-03T16:07:15Z</dcterms:created>
  <dcterms:modified xsi:type="dcterms:W3CDTF">2015-03-19T09:51:56Z</dcterms:modified>
</cp:coreProperties>
</file>