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5" r:id="rId2"/>
    <p:sldId id="290" r:id="rId3"/>
    <p:sldId id="291" r:id="rId4"/>
    <p:sldId id="277" r:id="rId5"/>
    <p:sldId id="299" r:id="rId6"/>
    <p:sldId id="275" r:id="rId7"/>
    <p:sldId id="278" r:id="rId8"/>
    <p:sldId id="279" r:id="rId9"/>
    <p:sldId id="284" r:id="rId10"/>
    <p:sldId id="286" r:id="rId11"/>
    <p:sldId id="293" r:id="rId12"/>
    <p:sldId id="294" r:id="rId13"/>
    <p:sldId id="287" r:id="rId14"/>
    <p:sldId id="296" r:id="rId15"/>
    <p:sldId id="297" r:id="rId16"/>
    <p:sldId id="298" r:id="rId17"/>
    <p:sldId id="303" r:id="rId18"/>
    <p:sldId id="301" r:id="rId19"/>
    <p:sldId id="283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epot.wur.nl/4534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youtube.com/watch?v=qVzS-ErXHII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youtube.com/watch?v=uoMESls4qbA" TargetMode="External"/><Relationship Id="rId4" Type="http://schemas.openxmlformats.org/officeDocument/2006/relationships/hyperlink" Target="https://www.youtube.com/watch?v=gRM4c87yDe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5iuPgmk4i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youtube.com/watch?v=w4cRzT0C8EU" TargetMode="External"/><Relationship Id="rId4" Type="http://schemas.openxmlformats.org/officeDocument/2006/relationships/hyperlink" Target="https://www.youtube.com/watch?v=khDJmqOm6z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DLVBoomteelt/status/567984092765134848?s=0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verzorgen4/bollenknip_3rij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youtube.com/watch?v=mn_2lWc5lL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>
                <a:hlinkClick r:id="rId3"/>
              </a:rPr>
              <a:t>Mechanisatie in de boomkwekerij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43434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091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Mechanisatie in de boomkwekerij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3204689" cy="177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224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GPS in de boomteelt</a:t>
            </a:r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Rijen spuiten met GPS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Ploegen met GPS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5"/>
              </a:rPr>
              <a:t>Plantgaten boren met GPS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36725"/>
            <a:ext cx="2938016" cy="287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10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388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47193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Mechanisatie in de boomkwekerij</a:t>
            </a:r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Steekmachine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Water geven met sensoren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5"/>
              </a:rPr>
              <a:t>Beuken rooien en oprapen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494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Woordzoeker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16911"/>
            <a:ext cx="4163169" cy="23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317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/>
              <a:t>3</a:t>
            </a:r>
            <a:r>
              <a:rPr lang="nl-NL" dirty="0" smtClean="0"/>
              <a:t> </a:t>
            </a:r>
            <a:r>
              <a:rPr lang="nl-NL" dirty="0" smtClean="0"/>
              <a:t>en </a:t>
            </a:r>
            <a:r>
              <a:rPr lang="nl-NL" dirty="0" smtClean="0"/>
              <a:t>4 </a:t>
            </a:r>
            <a:r>
              <a:rPr lang="nl-NL" dirty="0" smtClean="0"/>
              <a:t>van </a:t>
            </a:r>
            <a:r>
              <a:rPr lang="nl-NL" dirty="0"/>
              <a:t>de webquest Verzorgen gewas 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</a:t>
            </a:r>
            <a:r>
              <a:rPr lang="nl-NL" dirty="0" smtClean="0"/>
              <a:t>5 t/m 8</a:t>
            </a:r>
            <a:r>
              <a:rPr lang="nl-NL" dirty="0" smtClean="0"/>
              <a:t> </a:t>
            </a:r>
            <a:r>
              <a:rPr lang="nl-NL" dirty="0" smtClean="0"/>
              <a:t>van de webquest Verzorgen gewas 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Praktijk: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Aanbinden </a:t>
            </a:r>
            <a:r>
              <a:rPr lang="nl-NL" dirty="0" err="1" smtClean="0"/>
              <a:t>Hedera’s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Eendenkroos om </a:t>
            </a:r>
            <a:r>
              <a:rPr lang="nl-NL" dirty="0" err="1" smtClean="0"/>
              <a:t>Hedera’s</a:t>
            </a:r>
            <a:endParaRPr lang="nl-NL" dirty="0" smtClean="0"/>
          </a:p>
          <a:p>
            <a:pPr marL="109728" indent="0">
              <a:buNone/>
            </a:pPr>
            <a:r>
              <a:rPr lang="nl-NL" sz="1400" dirty="0"/>
              <a:t>Bekijk de </a:t>
            </a:r>
            <a:r>
              <a:rPr lang="nl-NL" sz="1400" dirty="0" err="1"/>
              <a:t>tweet</a:t>
            </a:r>
            <a:r>
              <a:rPr lang="nl-NL" sz="1400" dirty="0"/>
              <a:t> van @</a:t>
            </a:r>
            <a:r>
              <a:rPr lang="nl-NL" sz="1400" dirty="0" err="1" smtClean="0"/>
              <a:t>DLVBoomteelt</a:t>
            </a:r>
            <a:r>
              <a:rPr lang="nl-NL" sz="1400" dirty="0" smtClean="0"/>
              <a:t>: </a:t>
            </a:r>
          </a:p>
          <a:p>
            <a:pPr marL="109728" indent="0">
              <a:buNone/>
            </a:pPr>
            <a:r>
              <a:rPr lang="nl-NL" sz="1400" dirty="0" smtClean="0">
                <a:hlinkClick r:id="rId3"/>
              </a:rPr>
              <a:t>https</a:t>
            </a:r>
            <a:r>
              <a:rPr lang="nl-NL" sz="1400" dirty="0">
                <a:hlinkClick r:id="rId3"/>
              </a:rPr>
              <a:t>://</a:t>
            </a:r>
            <a:r>
              <a:rPr lang="nl-NL" sz="1400" dirty="0" smtClean="0">
                <a:hlinkClick r:id="rId3"/>
              </a:rPr>
              <a:t>twitter.com/DLVBoomteelt/status/567984092765134848?s=08</a:t>
            </a:r>
            <a:endParaRPr lang="nl-NL" sz="1400" dirty="0" smtClean="0"/>
          </a:p>
          <a:p>
            <a:pPr marL="109728" indent="0">
              <a:buNone/>
            </a:pPr>
            <a:r>
              <a:rPr lang="nl-NL" dirty="0" smtClean="0"/>
              <a:t>Led-verlichting-ruimte opknappen.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184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</a:t>
            </a:r>
            <a:r>
              <a:rPr lang="nl-NL" b="1" dirty="0" smtClean="0"/>
              <a:t>Kwaliteit leveren</a:t>
            </a:r>
            <a:endParaRPr lang="nl-NL" b="1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3792537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</a:t>
            </a:r>
            <a:r>
              <a:rPr lang="nl-NL" dirty="0" smtClean="0"/>
              <a:t>11:15 </a:t>
            </a:r>
            <a:r>
              <a:rPr lang="nl-NL" dirty="0" smtClean="0"/>
              <a:t>Introductie/uitleg</a:t>
            </a:r>
          </a:p>
          <a:p>
            <a:pPr marL="109728" indent="0">
              <a:buNone/>
            </a:pPr>
            <a:r>
              <a:rPr lang="nl-NL" dirty="0" smtClean="0"/>
              <a:t>11:15 </a:t>
            </a:r>
            <a:r>
              <a:rPr lang="nl-NL" dirty="0" smtClean="0"/>
              <a:t>– </a:t>
            </a:r>
            <a:r>
              <a:rPr lang="nl-NL" dirty="0" smtClean="0"/>
              <a:t>11:30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11:30 </a:t>
            </a:r>
            <a:r>
              <a:rPr lang="nl-NL" dirty="0" smtClean="0"/>
              <a:t>– 12:30 </a:t>
            </a:r>
            <a:r>
              <a:rPr lang="nl-NL" dirty="0" smtClean="0"/>
              <a:t>Lesbrief 2</a:t>
            </a:r>
          </a:p>
          <a:p>
            <a:pPr marL="109728" indent="0">
              <a:buNone/>
            </a:pPr>
            <a:r>
              <a:rPr lang="nl-NL" dirty="0" smtClean="0"/>
              <a:t>12:30 </a:t>
            </a:r>
            <a:r>
              <a:rPr lang="nl-NL" dirty="0" smtClean="0"/>
              <a:t>– 13:00 BPV </a:t>
            </a:r>
            <a:r>
              <a:rPr lang="nl-NL" dirty="0" smtClean="0"/>
              <a:t>opdracht/plantenkennis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ochtend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13:30 - 14:30 </a:t>
            </a:r>
            <a:r>
              <a:rPr lang="nl-NL" dirty="0" smtClean="0"/>
              <a:t>Praktijk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14:30 – 14:40 Pauze</a:t>
            </a:r>
          </a:p>
          <a:p>
            <a:pPr marL="109728" indent="0">
              <a:buNone/>
            </a:pPr>
            <a:r>
              <a:rPr lang="nl-NL" dirty="0" smtClean="0"/>
              <a:t>14:40 – 15:15 </a:t>
            </a:r>
            <a:r>
              <a:rPr lang="nl-NL" dirty="0" smtClean="0"/>
              <a:t>Praktijk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15:15 – 15:30 Terugblik op vandaag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middag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0" y="4581128"/>
            <a:ext cx="213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30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2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677" y="422720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17" y="407707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70966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</a:t>
            </a:r>
            <a:r>
              <a:rPr lang="nl-NL" dirty="0" smtClean="0"/>
              <a:t>Kwaliteit leveren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3792894" cy="23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r>
              <a:rPr lang="nl-NL" dirty="0" smtClean="0"/>
              <a:t>Verzorgen gewas.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91924"/>
            <a:ext cx="3158852" cy="373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Verzorgen gewas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Snoeien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Gewasbescherming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201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976</TotalTime>
  <Words>216</Words>
  <Application>Microsoft Office PowerPoint</Application>
  <PresentationFormat>Diavoorstelling (4:3)</PresentationFormat>
  <Paragraphs>111</Paragraphs>
  <Slides>19</Slides>
  <Notes>19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Concourse</vt:lpstr>
      <vt:lpstr>Plantenteelt 2e vakdag Verzorgen gewas</vt:lpstr>
      <vt:lpstr>Planning  ochtend</vt:lpstr>
      <vt:lpstr>Planning  middag</vt:lpstr>
      <vt:lpstr>PowerPoint-presentatie</vt:lpstr>
      <vt:lpstr>PowerPoint-presentatie</vt:lpstr>
      <vt:lpstr>Les 2</vt:lpstr>
      <vt:lpstr>Les 2</vt:lpstr>
      <vt:lpstr>Les 2</vt:lpstr>
      <vt:lpstr>Les 2</vt:lpstr>
      <vt:lpstr>Les 1</vt:lpstr>
      <vt:lpstr>Les 2</vt:lpstr>
      <vt:lpstr>Les 2</vt:lpstr>
      <vt:lpstr>Les 2</vt:lpstr>
      <vt:lpstr>Plantenkennis</vt:lpstr>
      <vt:lpstr>Plantenkennis</vt:lpstr>
      <vt:lpstr>Plantenkennis</vt:lpstr>
      <vt:lpstr>Les 2</vt:lpstr>
      <vt:lpstr>Les 2</vt:lpstr>
      <vt:lpstr>Les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141</cp:revision>
  <dcterms:created xsi:type="dcterms:W3CDTF">2013-12-03T16:07:15Z</dcterms:created>
  <dcterms:modified xsi:type="dcterms:W3CDTF">2015-03-05T14:01:06Z</dcterms:modified>
</cp:coreProperties>
</file>