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65" r:id="rId2"/>
    <p:sldId id="290" r:id="rId3"/>
    <p:sldId id="291" r:id="rId4"/>
    <p:sldId id="259" r:id="rId5"/>
    <p:sldId id="277" r:id="rId6"/>
    <p:sldId id="299" r:id="rId7"/>
    <p:sldId id="275" r:id="rId8"/>
    <p:sldId id="292" r:id="rId9"/>
    <p:sldId id="278" r:id="rId10"/>
    <p:sldId id="279" r:id="rId11"/>
    <p:sldId id="284" r:id="rId12"/>
    <p:sldId id="286" r:id="rId13"/>
    <p:sldId id="293" r:id="rId14"/>
    <p:sldId id="294" r:id="rId15"/>
    <p:sldId id="287" r:id="rId16"/>
    <p:sldId id="300" r:id="rId17"/>
    <p:sldId id="295" r:id="rId18"/>
    <p:sldId id="296" r:id="rId19"/>
    <p:sldId id="297" r:id="rId20"/>
    <p:sldId id="298" r:id="rId21"/>
    <p:sldId id="282" r:id="rId22"/>
    <p:sldId id="301" r:id="rId23"/>
    <p:sldId id="302" r:id="rId24"/>
    <p:sldId id="283" r:id="rId2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995" autoAdjust="0"/>
  </p:normalViewPr>
  <p:slideViewPr>
    <p:cSldViewPr>
      <p:cViewPr>
        <p:scale>
          <a:sx n="60" d="100"/>
          <a:sy n="60" d="100"/>
        </p:scale>
        <p:origin x="-78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16</a:t>
            </a:fld>
            <a:endParaRPr lang="nl-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17</a:t>
            </a:fld>
            <a:endParaRPr 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18</a:t>
            </a:fld>
            <a:endParaRPr lang="nl-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19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20</a:t>
            </a:fld>
            <a:endParaRPr lang="nl-N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21</a:t>
            </a:fld>
            <a:endParaRPr lang="nl-N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22</a:t>
            </a:fld>
            <a:endParaRPr lang="nl-N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23</a:t>
            </a:fld>
            <a:endParaRPr lang="nl-NL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24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5-3-2015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ebquest.agriholland.nl/verzorgen4/bollenknip_3rij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www.youtube.com/watch?v=mn_2lWc5lLI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depot.wur.nl/45344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hyperlink" Target="https://www.youtube.com/watch?v=qVzS-ErXHII" TargetMode="External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www.youtube.com/watch?v=uoMESls4qbA" TargetMode="External"/><Relationship Id="rId4" Type="http://schemas.openxmlformats.org/officeDocument/2006/relationships/hyperlink" Target="https://www.youtube.com/watch?v=gRM4c87yDe4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5iuPgmk4i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www.youtube.com/watch?v=w4cRzT0C8EU" TargetMode="External"/><Relationship Id="rId4" Type="http://schemas.openxmlformats.org/officeDocument/2006/relationships/hyperlink" Target="https://www.youtube.com/watch?v=khDJmqOm6zM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DLVBoomteelt/status/567984092765134848?s=08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://www.volkskrant.nl/koken-en-eten/tuinders-in-beroep-tegen-octrooi-op-eigenschap-rode-paprika~a3589473/" TargetMode="Externa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hyperlink" Target="http://www.npo.nl/zembla/04-03-2015/VARA_101372907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Plantenteelt </a:t>
            </a:r>
            <a:r>
              <a:rPr lang="nl-NL" dirty="0" err="1" smtClean="0"/>
              <a:t>vakdag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Verzorgen gewas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6056582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R. </a:t>
            </a:r>
            <a:r>
              <a:rPr lang="nl-NL" dirty="0" err="1" smtClean="0"/>
              <a:t>Soesman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912" y="2403184"/>
            <a:ext cx="3686175" cy="205163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Verzorgen gewas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>
                <a:hlinkClick r:id="rId3"/>
              </a:rPr>
              <a:t>Snoeien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>
                <a:hlinkClick r:id="rId4"/>
              </a:rPr>
              <a:t>Gewasbescherming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22011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b="1" dirty="0" smtClean="0"/>
          </a:p>
          <a:p>
            <a:pPr marL="109728" indent="0">
              <a:buNone/>
            </a:pPr>
            <a:r>
              <a:rPr lang="nl-NL" dirty="0" smtClean="0"/>
              <a:t>Theorie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18282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>
                <a:hlinkClick r:id="rId3"/>
              </a:rPr>
              <a:t>Mechanisatie in de boomkwekerij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996952"/>
            <a:ext cx="43434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30912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Mechanisatie in de boomkwekerij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212976"/>
            <a:ext cx="3204689" cy="1771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32245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GPS in de boomteelt</a:t>
            </a:r>
          </a:p>
          <a:p>
            <a:pPr marL="109728" indent="0">
              <a:buNone/>
            </a:pPr>
            <a:r>
              <a:rPr lang="nl-NL" dirty="0" smtClean="0">
                <a:hlinkClick r:id="rId3"/>
              </a:rPr>
              <a:t>Rijen spuiten met GPS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>
                <a:hlinkClick r:id="rId4"/>
              </a:rPr>
              <a:t>Ploegen met GPS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>
                <a:hlinkClick r:id="rId5"/>
              </a:rPr>
              <a:t>Plantgaten boren met GPS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136725"/>
            <a:ext cx="2938016" cy="2879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22108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83880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247193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Mechanisatie in de boomkwekerij</a:t>
            </a:r>
          </a:p>
          <a:p>
            <a:pPr marL="109728" indent="0">
              <a:buNone/>
            </a:pPr>
            <a:r>
              <a:rPr lang="nl-NL" dirty="0" smtClean="0">
                <a:hlinkClick r:id="rId3"/>
              </a:rPr>
              <a:t>Steekmachine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>
                <a:hlinkClick r:id="rId4"/>
              </a:rPr>
              <a:t>Water geven met sensoren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>
                <a:hlinkClick r:id="rId5"/>
              </a:rPr>
              <a:t>Beuken rooien en oprapen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44949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Opdracht niveau 2</a:t>
            </a:r>
            <a:r>
              <a:rPr lang="nl-NL" dirty="0"/>
              <a:t>: Opdracht </a:t>
            </a:r>
            <a:r>
              <a:rPr lang="nl-NL" dirty="0" smtClean="0"/>
              <a:t>1 en 2 van </a:t>
            </a:r>
            <a:r>
              <a:rPr lang="nl-NL" dirty="0"/>
              <a:t>de webquest Verzorgen gewas </a:t>
            </a:r>
          </a:p>
          <a:p>
            <a:pPr marL="109728" indent="0">
              <a:buNone/>
            </a:pPr>
            <a:endParaRPr lang="nl-NL" b="1" dirty="0" smtClean="0"/>
          </a:p>
          <a:p>
            <a:pPr marL="109728" indent="0">
              <a:buNone/>
            </a:pPr>
            <a:r>
              <a:rPr lang="nl-NL" b="1" dirty="0" smtClean="0"/>
              <a:t>Opdracht niveau 3&amp;4: </a:t>
            </a:r>
            <a:r>
              <a:rPr lang="nl-NL" dirty="0" smtClean="0"/>
              <a:t>Opdracht 2, 3 en 4 van de webquest Verzorgen gewas 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81841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13:30 - 14:30 Plantenkennis</a:t>
            </a:r>
          </a:p>
          <a:p>
            <a:pPr marL="109728" indent="0">
              <a:buNone/>
            </a:pPr>
            <a:r>
              <a:rPr lang="nl-NL" dirty="0" smtClean="0"/>
              <a:t>14:30 – 14:40 Pauze</a:t>
            </a:r>
          </a:p>
          <a:p>
            <a:pPr marL="109728" indent="0">
              <a:buNone/>
            </a:pPr>
            <a:r>
              <a:rPr lang="nl-NL" dirty="0" smtClean="0"/>
              <a:t>14:40 – 15:15 Lesbrief 1</a:t>
            </a:r>
          </a:p>
          <a:p>
            <a:pPr marL="109728" indent="0">
              <a:buNone/>
            </a:pPr>
            <a:r>
              <a:rPr lang="nl-NL" dirty="0" smtClean="0"/>
              <a:t>15:15 – 15:30 Terugblik op vandaag</a:t>
            </a:r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 middag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780" y="4581128"/>
            <a:ext cx="2133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57740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Vaste planten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Plantenkennis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20888"/>
            <a:ext cx="6134015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70080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Vaste planten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r>
              <a:rPr lang="nl-NL" dirty="0" smtClean="0"/>
              <a:t>Woordzoeker</a:t>
            </a: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Plantenkennis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516911"/>
            <a:ext cx="4163169" cy="2309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03176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11:00 - 11:30 Introductie/uitleg</a:t>
            </a:r>
          </a:p>
          <a:p>
            <a:pPr marL="109728" indent="0">
              <a:buNone/>
            </a:pPr>
            <a:r>
              <a:rPr lang="nl-NL" dirty="0" smtClean="0"/>
              <a:t>11:30 – 12:00 </a:t>
            </a:r>
            <a:r>
              <a:rPr lang="nl-NL" dirty="0" err="1" smtClean="0"/>
              <a:t>Social</a:t>
            </a:r>
            <a:r>
              <a:rPr lang="nl-NL" dirty="0" smtClean="0"/>
              <a:t> media</a:t>
            </a:r>
          </a:p>
          <a:p>
            <a:pPr marL="109728" indent="0">
              <a:buNone/>
            </a:pPr>
            <a:r>
              <a:rPr lang="nl-NL" dirty="0" smtClean="0"/>
              <a:t>12:00 </a:t>
            </a:r>
            <a:r>
              <a:rPr lang="nl-NL" dirty="0" smtClean="0"/>
              <a:t>– 12:30 </a:t>
            </a:r>
            <a:r>
              <a:rPr lang="nl-NL" dirty="0"/>
              <a:t>Klas 1 toets startteelt bespreken</a:t>
            </a:r>
          </a:p>
          <a:p>
            <a:pPr marL="109728" indent="0">
              <a:buNone/>
            </a:pPr>
            <a:r>
              <a:rPr lang="nl-NL" dirty="0"/>
              <a:t>		       Klas 2 Lesbrief 1</a:t>
            </a:r>
          </a:p>
          <a:p>
            <a:pPr marL="109728" indent="0">
              <a:buNone/>
            </a:pPr>
            <a:r>
              <a:rPr lang="nl-NL" dirty="0" smtClean="0"/>
              <a:t>12:40 </a:t>
            </a:r>
            <a:r>
              <a:rPr lang="nl-NL" dirty="0" smtClean="0"/>
              <a:t>– 13:00 BPV </a:t>
            </a:r>
            <a:r>
              <a:rPr lang="nl-NL" dirty="0" smtClean="0"/>
              <a:t>opdracht/presentatie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 ochtend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725144"/>
            <a:ext cx="21336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68082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Vaste planten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r>
              <a:rPr lang="nl-NL" dirty="0" smtClean="0"/>
              <a:t>Dictee</a:t>
            </a: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Plantenkennis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216" y="3231654"/>
            <a:ext cx="4230985" cy="24837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9948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Opdracht niveau 2</a:t>
            </a:r>
            <a:r>
              <a:rPr lang="nl-NL" dirty="0"/>
              <a:t>: Opdracht </a:t>
            </a:r>
            <a:r>
              <a:rPr lang="nl-NL" dirty="0" smtClean="0"/>
              <a:t>1 en 2 van </a:t>
            </a:r>
            <a:r>
              <a:rPr lang="nl-NL" dirty="0"/>
              <a:t>de webquest Verzorgen gewas </a:t>
            </a:r>
          </a:p>
          <a:p>
            <a:pPr marL="109728" indent="0">
              <a:buNone/>
            </a:pPr>
            <a:endParaRPr lang="nl-NL" b="1" dirty="0" smtClean="0"/>
          </a:p>
          <a:p>
            <a:pPr marL="109728" indent="0">
              <a:buNone/>
            </a:pPr>
            <a:r>
              <a:rPr lang="nl-NL" b="1" dirty="0" smtClean="0"/>
              <a:t>Opdracht niveau 3&amp;4: </a:t>
            </a:r>
            <a:r>
              <a:rPr lang="nl-NL" dirty="0" smtClean="0"/>
              <a:t>Opdracht 2, 3 en 4 van de webquest Verzorgen gewas 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00314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Praktijk: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r>
              <a:rPr lang="nl-NL" dirty="0" smtClean="0"/>
              <a:t>Aanbinden </a:t>
            </a:r>
            <a:r>
              <a:rPr lang="nl-NL" dirty="0" err="1" smtClean="0"/>
              <a:t>Hedera’s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Eendenkroos om </a:t>
            </a:r>
            <a:r>
              <a:rPr lang="nl-NL" dirty="0" err="1" smtClean="0"/>
              <a:t>Hedera’s</a:t>
            </a:r>
            <a:endParaRPr lang="nl-NL" dirty="0" smtClean="0"/>
          </a:p>
          <a:p>
            <a:pPr marL="109728" indent="0">
              <a:buNone/>
            </a:pPr>
            <a:r>
              <a:rPr lang="nl-NL" sz="1400" dirty="0"/>
              <a:t>Bekijk de </a:t>
            </a:r>
            <a:r>
              <a:rPr lang="nl-NL" sz="1400" dirty="0" err="1"/>
              <a:t>tweet</a:t>
            </a:r>
            <a:r>
              <a:rPr lang="nl-NL" sz="1400" dirty="0"/>
              <a:t> van @</a:t>
            </a:r>
            <a:r>
              <a:rPr lang="nl-NL" sz="1400" dirty="0" err="1" smtClean="0"/>
              <a:t>DLVBoomteelt</a:t>
            </a:r>
            <a:r>
              <a:rPr lang="nl-NL" sz="1400" dirty="0" smtClean="0"/>
              <a:t>: </a:t>
            </a:r>
          </a:p>
          <a:p>
            <a:pPr marL="109728" indent="0">
              <a:buNone/>
            </a:pPr>
            <a:r>
              <a:rPr lang="nl-NL" sz="1400" dirty="0" smtClean="0">
                <a:hlinkClick r:id="rId3"/>
              </a:rPr>
              <a:t>https</a:t>
            </a:r>
            <a:r>
              <a:rPr lang="nl-NL" sz="1400" dirty="0">
                <a:hlinkClick r:id="rId3"/>
              </a:rPr>
              <a:t>://</a:t>
            </a:r>
            <a:r>
              <a:rPr lang="nl-NL" sz="1400" dirty="0" smtClean="0">
                <a:hlinkClick r:id="rId3"/>
              </a:rPr>
              <a:t>twitter.com/DLVBoomteelt/status/567984092765134848?s=08</a:t>
            </a:r>
            <a:endParaRPr lang="nl-NL" sz="1400" dirty="0" smtClean="0"/>
          </a:p>
          <a:p>
            <a:pPr marL="109728" indent="0">
              <a:buNone/>
            </a:pPr>
            <a:r>
              <a:rPr lang="nl-NL" dirty="0" smtClean="0"/>
              <a:t>Led-verlichting-ruimte opknappen.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81841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Presentaties:</a:t>
            </a:r>
          </a:p>
          <a:p>
            <a:pPr marL="109728" indent="0">
              <a:buNone/>
            </a:pPr>
            <a:endParaRPr lang="nl-NL" b="1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388" y="2996952"/>
            <a:ext cx="3988668" cy="2991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47561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nl-NL" b="1" dirty="0" smtClean="0"/>
              <a:t>Evaluatie/reflectie: Informatie verzamelen</a:t>
            </a:r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Wat ging goed en wat kan de volgende keer beter?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85219"/>
            <a:ext cx="3324781" cy="2493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03140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13:30 - 14:30 </a:t>
            </a:r>
            <a:r>
              <a:rPr lang="nl-NL" dirty="0" smtClean="0"/>
              <a:t>Plantenkennis/voorbereiden                 presentatie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14:30 – 14:40 Pauze</a:t>
            </a:r>
          </a:p>
          <a:p>
            <a:pPr marL="109728" indent="0">
              <a:buNone/>
            </a:pPr>
            <a:r>
              <a:rPr lang="nl-NL" dirty="0" smtClean="0"/>
              <a:t>14:40 – 15:15 Lesbrief 1</a:t>
            </a:r>
          </a:p>
          <a:p>
            <a:pPr marL="109728" indent="0">
              <a:buNone/>
            </a:pPr>
            <a:r>
              <a:rPr lang="nl-NL" dirty="0" smtClean="0"/>
              <a:t>15:15 – 15:30 Terugblik op vandaag</a:t>
            </a:r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 middag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780" y="4581128"/>
            <a:ext cx="2133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8305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Verzamelarrangement</a:t>
            </a:r>
          </a:p>
          <a:p>
            <a:pPr marL="109728" indent="0">
              <a:buNone/>
            </a:pPr>
            <a:r>
              <a:rPr lang="nl-NL" dirty="0" smtClean="0"/>
              <a:t>Lesbrief</a:t>
            </a:r>
          </a:p>
          <a:p>
            <a:pPr marL="109728" indent="0">
              <a:buNone/>
            </a:pPr>
            <a:r>
              <a:rPr lang="nl-NL" dirty="0" smtClean="0"/>
              <a:t>BPV opdracht</a:t>
            </a:r>
          </a:p>
          <a:p>
            <a:pPr marL="109728" indent="0">
              <a:buNone/>
            </a:pPr>
            <a:r>
              <a:rPr lang="nl-NL" dirty="0" smtClean="0"/>
              <a:t>Excursies</a:t>
            </a:r>
          </a:p>
          <a:p>
            <a:pPr marL="109728" indent="0">
              <a:buNone/>
            </a:pPr>
            <a:r>
              <a:rPr lang="nl-NL" dirty="0" smtClean="0"/>
              <a:t>Praktijk</a:t>
            </a:r>
          </a:p>
          <a:p>
            <a:pPr marL="109728" indent="0">
              <a:buNone/>
            </a:pPr>
            <a:r>
              <a:rPr lang="nl-NL" dirty="0" smtClean="0"/>
              <a:t>Plantenkennis</a:t>
            </a:r>
          </a:p>
          <a:p>
            <a:pPr marL="109728" indent="0">
              <a:buNone/>
            </a:pPr>
            <a:r>
              <a:rPr lang="nl-NL" dirty="0" smtClean="0"/>
              <a:t>Rooster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Introductie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780928"/>
            <a:ext cx="4893174" cy="2751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sz="8800" dirty="0" smtClean="0"/>
              <a:t>      Les 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20743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err="1" smtClean="0"/>
              <a:t>Social</a:t>
            </a:r>
            <a:r>
              <a:rPr lang="nl-NL" dirty="0" smtClean="0"/>
              <a:t> media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>
                <a:hlinkClick r:id="rId3"/>
              </a:rPr>
              <a:t>#</a:t>
            </a:r>
            <a:r>
              <a:rPr lang="nl-NL" dirty="0" err="1" smtClean="0">
                <a:hlinkClick r:id="rId3"/>
              </a:rPr>
              <a:t>syngenta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sz="8800" dirty="0" smtClean="0"/>
              <a:t>   </a:t>
            </a:r>
            <a:endParaRPr lang="nl-NL" sz="8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677" y="4227209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378934"/>
            <a:ext cx="34861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017" y="4077072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70966"/>
            <a:ext cx="2286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056" y="2218411"/>
            <a:ext cx="22860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91324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Aftrap: Onderzoeken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996952"/>
            <a:ext cx="4074566" cy="259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58841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 fontScale="92500"/>
          </a:bodyPr>
          <a:lstStyle/>
          <a:p>
            <a:pPr marL="109728" indent="0">
              <a:buNone/>
            </a:pPr>
            <a:r>
              <a:rPr lang="nl-NL" b="1" dirty="0" smtClean="0"/>
              <a:t>Aftrap: Onderzoeken</a:t>
            </a:r>
          </a:p>
          <a:p>
            <a:pPr marL="109728" indent="0">
              <a:buNone/>
            </a:pPr>
            <a:r>
              <a:rPr lang="nl-NL" dirty="0" smtClean="0"/>
              <a:t>Onderzoek, per groepje van ongeveer 4 personen, wat er nodig is om Prunus te kweken: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Op </a:t>
            </a:r>
            <a:r>
              <a:rPr lang="nl-NL" dirty="0" smtClean="0"/>
              <a:t>goten Ronald, Joost</a:t>
            </a: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In de volle </a:t>
            </a:r>
            <a:r>
              <a:rPr lang="nl-NL" dirty="0" smtClean="0"/>
              <a:t>grond Tamara, Jesper</a:t>
            </a: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Pot in </a:t>
            </a:r>
            <a:r>
              <a:rPr lang="nl-NL" dirty="0" smtClean="0"/>
              <a:t>pot René, Mathijs</a:t>
            </a: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In </a:t>
            </a:r>
            <a:r>
              <a:rPr lang="nl-NL" dirty="0" smtClean="0"/>
              <a:t>containers Groep Fabian Dick, </a:t>
            </a:r>
            <a:r>
              <a:rPr lang="nl-NL" dirty="0" err="1" smtClean="0"/>
              <a:t>Feiko</a:t>
            </a:r>
            <a:r>
              <a:rPr lang="nl-NL" dirty="0" smtClean="0"/>
              <a:t>-Jan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Aan het eind van de les een korte presentatie. </a:t>
            </a:r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955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Voorkennis: </a:t>
            </a:r>
            <a:r>
              <a:rPr lang="nl-NL" dirty="0" smtClean="0"/>
              <a:t>Verzorgen gewas.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791924"/>
            <a:ext cx="3158852" cy="3730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60107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970</TotalTime>
  <Words>345</Words>
  <Application>Microsoft Office PowerPoint</Application>
  <PresentationFormat>Diavoorstelling (4:3)</PresentationFormat>
  <Paragraphs>153</Paragraphs>
  <Slides>24</Slides>
  <Notes>24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5" baseType="lpstr">
      <vt:lpstr>Concourse</vt:lpstr>
      <vt:lpstr>Plantenteelt vakdag Verzorgen gewas</vt:lpstr>
      <vt:lpstr>Planning  ochtend</vt:lpstr>
      <vt:lpstr>Planning  middag</vt:lpstr>
      <vt:lpstr>Introductie</vt:lpstr>
      <vt:lpstr>PowerPoint-presentatie</vt:lpstr>
      <vt:lpstr>PowerPoint-presentatie</vt:lpstr>
      <vt:lpstr>Les 1</vt:lpstr>
      <vt:lpstr>Les 1</vt:lpstr>
      <vt:lpstr>Les 1</vt:lpstr>
      <vt:lpstr>Les 1</vt:lpstr>
      <vt:lpstr>Les 1</vt:lpstr>
      <vt:lpstr>Les 1</vt:lpstr>
      <vt:lpstr>Les 1</vt:lpstr>
      <vt:lpstr>Les 1</vt:lpstr>
      <vt:lpstr>Les 1</vt:lpstr>
      <vt:lpstr>Les 1</vt:lpstr>
      <vt:lpstr>Planning  middag</vt:lpstr>
      <vt:lpstr>Plantenkennis</vt:lpstr>
      <vt:lpstr>Plantenkennis</vt:lpstr>
      <vt:lpstr>Plantenkennis</vt:lpstr>
      <vt:lpstr>Les 1</vt:lpstr>
      <vt:lpstr>Les 1</vt:lpstr>
      <vt:lpstr>Les 1</vt:lpstr>
      <vt:lpstr>Les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Robert Soesman</cp:lastModifiedBy>
  <cp:revision>135</cp:revision>
  <dcterms:created xsi:type="dcterms:W3CDTF">2013-12-03T16:07:15Z</dcterms:created>
  <dcterms:modified xsi:type="dcterms:W3CDTF">2015-03-05T11:57:50Z</dcterms:modified>
</cp:coreProperties>
</file>