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5" r:id="rId2"/>
    <p:sldId id="290" r:id="rId3"/>
    <p:sldId id="310" r:id="rId4"/>
    <p:sldId id="304" r:id="rId5"/>
    <p:sldId id="277" r:id="rId6"/>
    <p:sldId id="299" r:id="rId7"/>
    <p:sldId id="275" r:id="rId8"/>
    <p:sldId id="278" r:id="rId9"/>
    <p:sldId id="311" r:id="rId10"/>
    <p:sldId id="312" r:id="rId11"/>
    <p:sldId id="303" r:id="rId12"/>
    <p:sldId id="28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5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15-4-2015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://duurzamebomen.nl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www.planthealthcare.eu/nl/ph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://edepot.wur.nl/3061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smtClean="0"/>
              <a:t>7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Verzorgen gewas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7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8670099" cy="238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68884" y="2403077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Onkruidbestrijding in duurzame boomteelt</a:t>
            </a:r>
            <a:endParaRPr lang="nl-NL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2772409"/>
            <a:ext cx="80105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4060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/>
              <a:t>5</a:t>
            </a:r>
            <a:r>
              <a:rPr lang="nl-NL" dirty="0" smtClean="0"/>
              <a:t> </a:t>
            </a:r>
            <a:r>
              <a:rPr lang="nl-NL" dirty="0" smtClean="0"/>
              <a:t>en </a:t>
            </a:r>
            <a:r>
              <a:rPr lang="nl-NL" dirty="0" smtClean="0"/>
              <a:t>6 </a:t>
            </a:r>
            <a:r>
              <a:rPr lang="nl-NL" dirty="0" smtClean="0"/>
              <a:t>van </a:t>
            </a:r>
            <a:r>
              <a:rPr lang="nl-NL" dirty="0"/>
              <a:t>de webquest </a:t>
            </a:r>
            <a:r>
              <a:rPr lang="nl-NL" dirty="0" smtClean="0"/>
              <a:t>Ziekten en onkruiden</a:t>
            </a:r>
            <a:endParaRPr lang="nl-NL" dirty="0"/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</a:t>
            </a:r>
            <a:r>
              <a:rPr lang="nl-NL" dirty="0" smtClean="0"/>
              <a:t>3 </a:t>
            </a:r>
            <a:r>
              <a:rPr lang="nl-NL" dirty="0" smtClean="0"/>
              <a:t>en </a:t>
            </a:r>
            <a:r>
              <a:rPr lang="nl-NL" dirty="0" smtClean="0"/>
              <a:t>4 </a:t>
            </a:r>
            <a:r>
              <a:rPr lang="nl-NL" dirty="0" smtClean="0"/>
              <a:t>van de webquest duurzaamheid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/>
              <a:t>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866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nl-NL" b="1" dirty="0" smtClean="0"/>
              <a:t>Evaluatie/reflectie: </a:t>
            </a:r>
            <a:r>
              <a:rPr lang="nl-NL" b="1" dirty="0" smtClean="0"/>
              <a:t>Gedrevenheid en ambitie tonen</a:t>
            </a:r>
            <a:endParaRPr lang="nl-NL" b="1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2986926"/>
            <a:ext cx="3436020" cy="216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11:00 - 11:05 Introductie/uitleg</a:t>
            </a:r>
          </a:p>
          <a:p>
            <a:pPr marL="109728" indent="0">
              <a:buNone/>
            </a:pPr>
            <a:r>
              <a:rPr lang="nl-NL" dirty="0" smtClean="0"/>
              <a:t>11:05 – 11:10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11:10 – </a:t>
            </a:r>
            <a:r>
              <a:rPr lang="nl-NL" dirty="0" smtClean="0"/>
              <a:t>11:20 </a:t>
            </a:r>
            <a:r>
              <a:rPr lang="nl-NL" dirty="0" smtClean="0"/>
              <a:t>PowerPoint uitleg</a:t>
            </a:r>
          </a:p>
          <a:p>
            <a:pPr marL="109728" indent="0">
              <a:buNone/>
            </a:pPr>
            <a:r>
              <a:rPr lang="nl-NL" dirty="0" smtClean="0"/>
              <a:t>11:20 </a:t>
            </a:r>
            <a:r>
              <a:rPr lang="nl-NL" dirty="0" smtClean="0"/>
              <a:t>– </a:t>
            </a:r>
            <a:r>
              <a:rPr lang="nl-NL" dirty="0" smtClean="0"/>
              <a:t>12:45 </a:t>
            </a:r>
            <a:r>
              <a:rPr lang="nl-NL" dirty="0" smtClean="0"/>
              <a:t>Werken aan lesbrief </a:t>
            </a:r>
            <a:r>
              <a:rPr lang="nl-NL" dirty="0" smtClean="0"/>
              <a:t>7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Plantenkennis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808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13:15 </a:t>
            </a:r>
            <a:r>
              <a:rPr lang="nl-NL" dirty="0" smtClean="0"/>
              <a:t>– </a:t>
            </a:r>
            <a:r>
              <a:rPr lang="nl-NL" dirty="0" smtClean="0"/>
              <a:t>14:30 Gastles PHC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14:30 </a:t>
            </a:r>
            <a:r>
              <a:rPr lang="nl-NL" dirty="0" smtClean="0"/>
              <a:t>– 15:30 </a:t>
            </a:r>
            <a:r>
              <a:rPr lang="nl-NL" dirty="0" smtClean="0"/>
              <a:t>Werken aan lesbrief 7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672" y="3941743"/>
            <a:ext cx="10258913" cy="164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900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16 </a:t>
            </a:r>
            <a:r>
              <a:rPr lang="nl-NL" dirty="0" smtClean="0"/>
              <a:t>april: Gastdocent Ron Ottenhof </a:t>
            </a:r>
            <a:r>
              <a:rPr lang="nl-NL" sz="2200" dirty="0" smtClean="0"/>
              <a:t>Plant Health </a:t>
            </a:r>
            <a:r>
              <a:rPr lang="nl-NL" sz="2200" dirty="0" smtClean="0"/>
              <a:t>Cure</a:t>
            </a:r>
            <a:endParaRPr lang="nl-NL" sz="2200" dirty="0" smtClean="0"/>
          </a:p>
          <a:p>
            <a:pPr marL="109728" indent="0">
              <a:buNone/>
            </a:pPr>
            <a:r>
              <a:rPr lang="nl-NL" dirty="0" smtClean="0"/>
              <a:t>23 april: Gastdocent Duurzamebomen.nl</a:t>
            </a:r>
          </a:p>
          <a:p>
            <a:pPr marL="109728" indent="0">
              <a:buNone/>
            </a:pPr>
            <a:r>
              <a:rPr lang="nl-NL" dirty="0" smtClean="0"/>
              <a:t>21mei: Theorie</a:t>
            </a:r>
          </a:p>
          <a:p>
            <a:pPr marL="109728" indent="0">
              <a:buNone/>
            </a:pPr>
            <a:r>
              <a:rPr lang="nl-NL" dirty="0" smtClean="0"/>
              <a:t>28 mei: </a:t>
            </a:r>
            <a:r>
              <a:rPr lang="nl-NL" dirty="0" err="1" smtClean="0"/>
              <a:t>Toetsdag</a:t>
            </a:r>
            <a:r>
              <a:rPr lang="nl-NL" dirty="0" smtClean="0"/>
              <a:t> en excursie Boomkwekerij 	      </a:t>
            </a:r>
            <a:r>
              <a:rPr lang="nl-NL" dirty="0" err="1" smtClean="0"/>
              <a:t>Crum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Planning middagen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981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</a:t>
            </a:r>
            <a:r>
              <a:rPr lang="nl-NL" sz="8800" dirty="0" smtClean="0"/>
              <a:t>7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8800" dirty="0" smtClean="0"/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7893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78934"/>
            <a:ext cx="3486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602" y="1977915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75668"/>
            <a:ext cx="3376925" cy="251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32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</a:t>
            </a:r>
            <a:r>
              <a:rPr lang="nl-NL" dirty="0" smtClean="0"/>
              <a:t>Gedrevenheid en ambitie tonen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7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87484"/>
            <a:ext cx="2736304" cy="305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Wat weet je al over duurzame onkruidbestrijding?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501" y="3717032"/>
            <a:ext cx="4120877" cy="248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340" y="1988840"/>
            <a:ext cx="5017740" cy="46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Duurzaam bemesten in Boomkwekerij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7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2996952"/>
            <a:ext cx="661987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0499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1443</TotalTime>
  <Words>166</Words>
  <Application>Microsoft Office PowerPoint</Application>
  <PresentationFormat>Diavoorstelling (4:3)</PresentationFormat>
  <Paragraphs>65</Paragraphs>
  <Slides>12</Slides>
  <Notes>12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Concourse</vt:lpstr>
      <vt:lpstr>Plantenteelt 7e vakdag Verzorgen gewas</vt:lpstr>
      <vt:lpstr>Planning vandaag</vt:lpstr>
      <vt:lpstr>Planning vandaag</vt:lpstr>
      <vt:lpstr>Planning middagen </vt:lpstr>
      <vt:lpstr>PowerPoint-presentatie</vt:lpstr>
      <vt:lpstr>PowerPoint-presentatie</vt:lpstr>
      <vt:lpstr>Les 7</vt:lpstr>
      <vt:lpstr>PowerPoint-presentatie</vt:lpstr>
      <vt:lpstr>Les 7</vt:lpstr>
      <vt:lpstr>Les 7</vt:lpstr>
      <vt:lpstr>Les 6</vt:lpstr>
      <vt:lpstr>Les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246</cp:revision>
  <dcterms:created xsi:type="dcterms:W3CDTF">2013-12-03T16:07:15Z</dcterms:created>
  <dcterms:modified xsi:type="dcterms:W3CDTF">2015-04-15T07:50:11Z</dcterms:modified>
</cp:coreProperties>
</file>