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65" r:id="rId2"/>
    <p:sldId id="290" r:id="rId3"/>
    <p:sldId id="310" r:id="rId4"/>
    <p:sldId id="304" r:id="rId5"/>
    <p:sldId id="277" r:id="rId6"/>
    <p:sldId id="299" r:id="rId7"/>
    <p:sldId id="275" r:id="rId8"/>
    <p:sldId id="284" r:id="rId9"/>
    <p:sldId id="278" r:id="rId10"/>
    <p:sldId id="311" r:id="rId11"/>
    <p:sldId id="312" r:id="rId12"/>
    <p:sldId id="296" r:id="rId13"/>
    <p:sldId id="298" r:id="rId14"/>
    <p:sldId id="303" r:id="rId15"/>
    <p:sldId id="283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995" autoAdjust="0"/>
  </p:normalViewPr>
  <p:slideViewPr>
    <p:cSldViewPr>
      <p:cViewPr>
        <p:scale>
          <a:sx n="60" d="100"/>
          <a:sy n="60" d="100"/>
        </p:scale>
        <p:origin x="-165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37A04-DEB3-4C55-BAEA-324F4DC33060}" type="datetimeFigureOut">
              <a:rPr lang="nl-NL" smtClean="0"/>
              <a:pPr/>
              <a:t>7-4-2015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3D587-00A0-4BF8-8E72-124992F7B49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4982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C51D0-3AA7-4BB1-A10F-B434DE6CD123}" type="slidenum">
              <a:rPr lang="nl-NL" smtClean="0"/>
              <a:pPr/>
              <a:t>1</a:t>
            </a:fld>
            <a:endParaRPr lang="nl-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10</a:t>
            </a:fld>
            <a:endParaRPr lang="nl-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11</a:t>
            </a:fld>
            <a:endParaRPr lang="nl-N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12</a:t>
            </a:fld>
            <a:endParaRPr lang="nl-N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13</a:t>
            </a:fld>
            <a:endParaRPr lang="nl-N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14</a:t>
            </a:fld>
            <a:endParaRPr lang="nl-N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15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3</a:t>
            </a:fld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4</a:t>
            </a:fld>
            <a:endParaRPr lang="nl-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5</a:t>
            </a:fld>
            <a:endParaRPr lang="nl-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6</a:t>
            </a:fld>
            <a:endParaRPr lang="nl-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7</a:t>
            </a:fld>
            <a:endParaRPr lang="nl-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8</a:t>
            </a:fld>
            <a:endParaRPr lang="nl-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9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7-4-2015</a:t>
            </a:fld>
            <a:endParaRPr lang="nl-N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7-4-2015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7-4-2015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7-4-2015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7-4-2015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7-4-2015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7-4-2015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7-4-2015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7-4-2015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7-4-2015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7-4-2015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7-4-2015</a:t>
            </a:fld>
            <a:endParaRPr lang="nl-N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bestgroup.com/nl/biobest/teelten/tuinieren-en-gazon-4857/boomkwekerij-4914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hyperlink" Target="http://duurzamebomen.nl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hyperlink" Target="https://www.youtube.com/watch?v=1b51frGARn4&amp;feature=youtu.be" TargetMode="External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 smtClean="0"/>
              <a:t>Plantenteelt 6</a:t>
            </a:r>
            <a:r>
              <a:rPr lang="nl-NL" baseline="30000" dirty="0" smtClean="0"/>
              <a:t>e</a:t>
            </a:r>
            <a:r>
              <a:rPr lang="nl-NL" dirty="0" smtClean="0"/>
              <a:t> </a:t>
            </a:r>
            <a:r>
              <a:rPr lang="nl-NL" dirty="0" err="1" smtClean="0"/>
              <a:t>vakdag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Verzorgen gewas</a:t>
            </a:r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7380312" y="6056582"/>
            <a:ext cx="1763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R. </a:t>
            </a:r>
            <a:r>
              <a:rPr lang="nl-NL" dirty="0" err="1" smtClean="0"/>
              <a:t>Soesman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8912" y="2403184"/>
            <a:ext cx="3686175" cy="205163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b="1" dirty="0" smtClean="0">
                <a:hlinkClick r:id="rId3"/>
              </a:rPr>
              <a:t>Duurzame bestrijding: </a:t>
            </a: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6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7605" y="2817886"/>
            <a:ext cx="4448950" cy="3722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70499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6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>
            <a:hlinkClick r:id="rId4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981" y="2492896"/>
            <a:ext cx="8670099" cy="2385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540608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b="1" dirty="0" smtClean="0"/>
              <a:t>Vaste planten</a:t>
            </a:r>
          </a:p>
          <a:p>
            <a:pPr marL="109728" indent="0">
              <a:buNone/>
            </a:pPr>
            <a:endParaRPr lang="nl-NL" b="1" dirty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Plantenkennis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420888"/>
            <a:ext cx="6134015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70080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b="1" dirty="0" smtClean="0"/>
              <a:t>Vaste planten</a:t>
            </a:r>
          </a:p>
          <a:p>
            <a:pPr marL="109728" indent="0">
              <a:buNone/>
            </a:pPr>
            <a:endParaRPr lang="nl-NL" b="1" dirty="0"/>
          </a:p>
          <a:p>
            <a:pPr marL="109728" indent="0">
              <a:buNone/>
            </a:pPr>
            <a:r>
              <a:rPr lang="nl-NL" dirty="0" smtClean="0"/>
              <a:t>Dictee</a:t>
            </a: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Plantenkennis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6216" y="3231654"/>
            <a:ext cx="4230985" cy="24837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59948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b="1" dirty="0" smtClean="0"/>
              <a:t>Opdracht niveau 2</a:t>
            </a:r>
            <a:r>
              <a:rPr lang="nl-NL" dirty="0"/>
              <a:t>: Opdracht </a:t>
            </a:r>
            <a:r>
              <a:rPr lang="nl-NL" dirty="0" smtClean="0"/>
              <a:t>3 en 4 van </a:t>
            </a:r>
            <a:r>
              <a:rPr lang="nl-NL" dirty="0"/>
              <a:t>de webquest </a:t>
            </a:r>
            <a:r>
              <a:rPr lang="nl-NL" dirty="0" smtClean="0"/>
              <a:t>Ziekten en onkruiden</a:t>
            </a:r>
            <a:endParaRPr lang="nl-NL" dirty="0"/>
          </a:p>
          <a:p>
            <a:pPr marL="109728" indent="0">
              <a:buNone/>
            </a:pPr>
            <a:endParaRPr lang="nl-NL" b="1" dirty="0" smtClean="0"/>
          </a:p>
          <a:p>
            <a:pPr marL="109728" indent="0">
              <a:buNone/>
            </a:pPr>
            <a:r>
              <a:rPr lang="nl-NL" b="1" dirty="0" smtClean="0"/>
              <a:t>Opdracht niveau 3&amp;4: </a:t>
            </a:r>
            <a:r>
              <a:rPr lang="nl-NL" dirty="0" smtClean="0"/>
              <a:t>Opdracht 1 en 2 van de webquest duurzaamheid</a:t>
            </a:r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</a:t>
            </a:r>
            <a:r>
              <a:rPr lang="nl-NL" dirty="0"/>
              <a:t>6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68660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r>
              <a:rPr lang="nl-NL" b="1" dirty="0" smtClean="0"/>
              <a:t>Evaluatie/reflectie: Relaties bouwen en netwerken</a:t>
            </a:r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 smtClean="0"/>
              <a:t>Wat ging goed en wat kan de volgende keer beter?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6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780928"/>
            <a:ext cx="3622501" cy="2314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03140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 smtClean="0"/>
              <a:t>11:00 - 11:05 Introductie/uitleg</a:t>
            </a:r>
          </a:p>
          <a:p>
            <a:pPr marL="109728" indent="0">
              <a:buNone/>
            </a:pPr>
            <a:r>
              <a:rPr lang="nl-NL" dirty="0" smtClean="0"/>
              <a:t>11:05 – 11:10 </a:t>
            </a:r>
            <a:r>
              <a:rPr lang="nl-NL" dirty="0" err="1" smtClean="0"/>
              <a:t>Social</a:t>
            </a:r>
            <a:r>
              <a:rPr lang="nl-NL" dirty="0" smtClean="0"/>
              <a:t> media</a:t>
            </a:r>
          </a:p>
          <a:p>
            <a:pPr marL="109728" indent="0">
              <a:buNone/>
            </a:pPr>
            <a:r>
              <a:rPr lang="nl-NL" dirty="0" smtClean="0"/>
              <a:t>11:10 – 11:30 PowerPoint uitleg</a:t>
            </a:r>
          </a:p>
          <a:p>
            <a:pPr marL="109728" indent="0">
              <a:buNone/>
            </a:pPr>
            <a:r>
              <a:rPr lang="nl-NL" dirty="0" smtClean="0"/>
              <a:t>11:30 – 13:00 Werken aan lesbrief 6</a:t>
            </a:r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 vandaag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725144"/>
            <a:ext cx="21336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68082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 smtClean="0"/>
              <a:t>13:30 – 14:00 Plantenkennis</a:t>
            </a:r>
          </a:p>
          <a:p>
            <a:pPr marL="109728" indent="0">
              <a:buNone/>
            </a:pPr>
            <a:r>
              <a:rPr lang="nl-NL" dirty="0"/>
              <a:t> </a:t>
            </a:r>
            <a:r>
              <a:rPr lang="nl-NL" dirty="0" smtClean="0"/>
              <a:t>                      Dictee</a:t>
            </a:r>
          </a:p>
          <a:p>
            <a:pPr marL="109728" indent="0">
              <a:buNone/>
            </a:pPr>
            <a:r>
              <a:rPr lang="nl-NL" dirty="0"/>
              <a:t> </a:t>
            </a:r>
            <a:r>
              <a:rPr lang="nl-NL" dirty="0" smtClean="0"/>
              <a:t>                      Memorie</a:t>
            </a:r>
          </a:p>
          <a:p>
            <a:pPr marL="109728" indent="0">
              <a:buNone/>
            </a:pPr>
            <a:r>
              <a:rPr lang="nl-NL" dirty="0" smtClean="0"/>
              <a:t>14:00 – 15:30 Praktijk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 vandaag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725144"/>
            <a:ext cx="21336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09001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 smtClean="0"/>
              <a:t>9 april: Praktijk op school</a:t>
            </a:r>
          </a:p>
          <a:p>
            <a:pPr marL="109728" indent="0">
              <a:buNone/>
            </a:pPr>
            <a:r>
              <a:rPr lang="nl-NL" dirty="0" smtClean="0"/>
              <a:t>16 april: Gastdocent Ron Ottenhof </a:t>
            </a:r>
            <a:r>
              <a:rPr lang="nl-NL" sz="2200" dirty="0" smtClean="0"/>
              <a:t>Plant Health Care</a:t>
            </a:r>
          </a:p>
          <a:p>
            <a:pPr marL="109728" indent="0">
              <a:buNone/>
            </a:pPr>
            <a:r>
              <a:rPr lang="nl-NL" dirty="0" smtClean="0"/>
              <a:t>23 april: Gastdocent Duurzamebomen.nl</a:t>
            </a:r>
          </a:p>
          <a:p>
            <a:pPr marL="109728" indent="0">
              <a:buNone/>
            </a:pPr>
            <a:r>
              <a:rPr lang="nl-NL" dirty="0" smtClean="0"/>
              <a:t>21mei: Theorie</a:t>
            </a:r>
          </a:p>
          <a:p>
            <a:pPr marL="109728" indent="0">
              <a:buNone/>
            </a:pPr>
            <a:r>
              <a:rPr lang="nl-NL" dirty="0" smtClean="0"/>
              <a:t>28 mei: </a:t>
            </a:r>
            <a:r>
              <a:rPr lang="nl-NL" dirty="0" err="1" smtClean="0"/>
              <a:t>Toetsdag</a:t>
            </a:r>
            <a:r>
              <a:rPr lang="nl-NL" dirty="0" smtClean="0"/>
              <a:t> en excursie Boomkwekerij 	      </a:t>
            </a:r>
            <a:r>
              <a:rPr lang="nl-NL" dirty="0" err="1" smtClean="0"/>
              <a:t>Crum</a:t>
            </a: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834880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Planning middagen 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49810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37849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sz="8800" dirty="0" smtClean="0"/>
              <a:t>      Les 6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20743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37849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err="1" smtClean="0"/>
              <a:t>Social</a:t>
            </a:r>
            <a:r>
              <a:rPr lang="nl-NL" dirty="0" smtClean="0"/>
              <a:t> media</a:t>
            </a:r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sz="8800" dirty="0" smtClean="0"/>
              <a:t> 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378934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378934"/>
            <a:ext cx="34861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4290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6602" y="1977915"/>
            <a:ext cx="2286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575668"/>
            <a:ext cx="3376925" cy="2519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91324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/>
              <a:t>Aftrap: Relaties bouwen en netwerken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6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836731"/>
            <a:ext cx="4842098" cy="3092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58841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nl-NL" b="1" dirty="0" smtClean="0"/>
          </a:p>
          <a:p>
            <a:pPr marL="109728" indent="0">
              <a:buNone/>
            </a:pPr>
            <a:r>
              <a:rPr lang="nl-NL" dirty="0" smtClean="0"/>
              <a:t>Theorie</a:t>
            </a:r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 smtClean="0"/>
              <a:t>Wat hebben we de vorige keer gedaan?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6 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221088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18282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b="1" dirty="0" smtClean="0"/>
              <a:t>Voorkennis: </a:t>
            </a:r>
            <a:endParaRPr lang="nl-NL" dirty="0" smtClean="0"/>
          </a:p>
          <a:p>
            <a:pPr marL="109728" indent="0">
              <a:buNone/>
            </a:pPr>
            <a:r>
              <a:rPr lang="nl-NL" dirty="0" smtClean="0"/>
              <a:t>Duurzaamheid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356992"/>
            <a:ext cx="4120877" cy="2481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60107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1416</TotalTime>
  <Words>179</Words>
  <Application>Microsoft Office PowerPoint</Application>
  <PresentationFormat>Diavoorstelling (4:3)</PresentationFormat>
  <Paragraphs>86</Paragraphs>
  <Slides>15</Slides>
  <Notes>15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6" baseType="lpstr">
      <vt:lpstr>Concourse</vt:lpstr>
      <vt:lpstr>Plantenteelt 6e vakdag Verzorgen gewas</vt:lpstr>
      <vt:lpstr>Planning vandaag</vt:lpstr>
      <vt:lpstr>Planning vandaag</vt:lpstr>
      <vt:lpstr>Planning middagen </vt:lpstr>
      <vt:lpstr>PowerPoint-presentatie</vt:lpstr>
      <vt:lpstr>PowerPoint-presentatie</vt:lpstr>
      <vt:lpstr>Les 6</vt:lpstr>
      <vt:lpstr>Les 6 </vt:lpstr>
      <vt:lpstr>PowerPoint-presentatie</vt:lpstr>
      <vt:lpstr>Les 6</vt:lpstr>
      <vt:lpstr>Les 6</vt:lpstr>
      <vt:lpstr>Plantenkennis</vt:lpstr>
      <vt:lpstr>Plantenkennis</vt:lpstr>
      <vt:lpstr>Les 6</vt:lpstr>
      <vt:lpstr>Les 6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 Teelt 5-12-2013</dc:title>
  <dc:creator>Mathijs</dc:creator>
  <cp:lastModifiedBy>Robert Soesman</cp:lastModifiedBy>
  <cp:revision>232</cp:revision>
  <dcterms:created xsi:type="dcterms:W3CDTF">2013-12-03T16:07:15Z</dcterms:created>
  <dcterms:modified xsi:type="dcterms:W3CDTF">2015-04-07T11:06:54Z</dcterms:modified>
</cp:coreProperties>
</file>