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65" r:id="rId2"/>
    <p:sldId id="290" r:id="rId3"/>
    <p:sldId id="310" r:id="rId4"/>
    <p:sldId id="304" r:id="rId5"/>
    <p:sldId id="277" r:id="rId6"/>
    <p:sldId id="299" r:id="rId7"/>
    <p:sldId id="275" r:id="rId8"/>
    <p:sldId id="278" r:id="rId9"/>
    <p:sldId id="311" r:id="rId10"/>
    <p:sldId id="284" r:id="rId11"/>
    <p:sldId id="286" r:id="rId12"/>
    <p:sldId id="306" r:id="rId13"/>
    <p:sldId id="307" r:id="rId14"/>
    <p:sldId id="293" r:id="rId15"/>
    <p:sldId id="309" r:id="rId16"/>
    <p:sldId id="312" r:id="rId17"/>
    <p:sldId id="296" r:id="rId18"/>
    <p:sldId id="297" r:id="rId19"/>
    <p:sldId id="298" r:id="rId20"/>
    <p:sldId id="303" r:id="rId21"/>
    <p:sldId id="283" r:id="rId2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995" autoAdjust="0"/>
  </p:normalViewPr>
  <p:slideViewPr>
    <p:cSldViewPr>
      <p:cViewPr>
        <p:scale>
          <a:sx n="60" d="100"/>
          <a:sy n="60" d="100"/>
        </p:scale>
        <p:origin x="-74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7A04-DEB3-4C55-BAEA-324F4DC33060}" type="datetimeFigureOut">
              <a:rPr lang="nl-NL" smtClean="0"/>
              <a:pPr/>
              <a:t>2-4-2015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3D587-00A0-4BF8-8E72-124992F7B4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98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51D0-3AA7-4BB1-A10F-B434DE6CD123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16</a:t>
            </a:fld>
            <a:endParaRPr lang="nl-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17</a:t>
            </a:fld>
            <a:endParaRPr lang="nl-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18</a:t>
            </a:fld>
            <a:endParaRPr lang="nl-N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19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20</a:t>
            </a:fld>
            <a:endParaRPr lang="nl-N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21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2-4-2015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2-4-2015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2-4-2015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2-4-2015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2-4-2015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2-4-2015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2-4-2015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2-4-2015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G2_EmaUI6Y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provisioning.ontwikkelcentrum.nl/objects/OC-38008d/1/OC-38008-1-1d/OC-38008-1-1d.html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ebquest.agriholland.nl/sturenteeltproces/tabel%20kostprijsberekening.pdf" TargetMode="External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Plantenteelt 5</a:t>
            </a:r>
            <a:r>
              <a:rPr lang="nl-NL" baseline="30000" dirty="0" smtClean="0"/>
              <a:t>e</a:t>
            </a:r>
            <a:r>
              <a:rPr lang="nl-NL" dirty="0" smtClean="0"/>
              <a:t> </a:t>
            </a:r>
            <a:r>
              <a:rPr lang="nl-NL" dirty="0" err="1" smtClean="0"/>
              <a:t>vakdag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Verzorgen gewas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7380312" y="6056582"/>
            <a:ext cx="17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R. </a:t>
            </a:r>
            <a:r>
              <a:rPr lang="nl-NL" dirty="0" err="1" smtClean="0"/>
              <a:t>Soesman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912" y="2403184"/>
            <a:ext cx="3686175" cy="205163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b="1" dirty="0" smtClean="0"/>
          </a:p>
          <a:p>
            <a:pPr marL="109728" indent="0">
              <a:buNone/>
            </a:pPr>
            <a:r>
              <a:rPr lang="nl-NL" dirty="0" smtClean="0"/>
              <a:t>Theorie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Wat hebben we de vorige keer gedaan?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5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221088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18282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Berekenen van plantdichtheid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82" y="2780928"/>
            <a:ext cx="8179970" cy="3158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987146"/>
            <a:ext cx="4826868" cy="568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971600" y="1556792"/>
            <a:ext cx="4213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120/ (120+60) = 67%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309127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Berekenen van plantdichtheid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82" y="2780928"/>
            <a:ext cx="8179970" cy="3158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093296"/>
            <a:ext cx="7365461" cy="477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862182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Berekenen van plantdichtheid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79" y="168621"/>
            <a:ext cx="8179970" cy="3158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3327101"/>
            <a:ext cx="7365461" cy="477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115615" y="4293096"/>
            <a:ext cx="5184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1 000 000/ (30x15) x 0,67 = 1488</a:t>
            </a:r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670675"/>
            <a:ext cx="5888737" cy="197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56431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Teeltwisseling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dirty="0" smtClean="0">
                <a:hlinkClick r:id="rId3"/>
              </a:rPr>
              <a:t>Groenbemesters</a:t>
            </a: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08" y="2852936"/>
            <a:ext cx="9144000" cy="1538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32245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Duurzamer telen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11" y="3140968"/>
            <a:ext cx="8752270" cy="2140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93672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>
                <a:hlinkClick r:id="rId3"/>
              </a:rPr>
              <a:t>Zet je team aan het werk!!</a:t>
            </a:r>
            <a:endParaRPr lang="nl-NL" b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5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811745"/>
            <a:ext cx="4778077" cy="1696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00463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b="1" dirty="0" smtClean="0"/>
              <a:t>Vaste planten</a:t>
            </a:r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Plantenkennis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20888"/>
            <a:ext cx="6134015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70080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b="1" dirty="0" smtClean="0"/>
              <a:t>Vaste planten</a:t>
            </a:r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r>
              <a:rPr lang="nl-NL" dirty="0" smtClean="0"/>
              <a:t>Woordzoeker</a:t>
            </a: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Plantenkennis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516911"/>
            <a:ext cx="4163169" cy="2309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03176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b="1" dirty="0" smtClean="0"/>
              <a:t>Vaste planten</a:t>
            </a:r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r>
              <a:rPr lang="nl-NL" dirty="0" smtClean="0"/>
              <a:t>Dictee</a:t>
            </a: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Plantenkennis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216" y="3231654"/>
            <a:ext cx="4230985" cy="24837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9948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11:00 - 11:05 Introductie/uitleg</a:t>
            </a:r>
          </a:p>
          <a:p>
            <a:pPr marL="109728" indent="0">
              <a:buNone/>
            </a:pPr>
            <a:r>
              <a:rPr lang="nl-NL" dirty="0" smtClean="0"/>
              <a:t>11:05 – 11:10 </a:t>
            </a:r>
            <a:r>
              <a:rPr lang="nl-NL" dirty="0" err="1" smtClean="0"/>
              <a:t>Social</a:t>
            </a:r>
            <a:r>
              <a:rPr lang="nl-NL" dirty="0" smtClean="0"/>
              <a:t> media</a:t>
            </a:r>
          </a:p>
          <a:p>
            <a:pPr marL="109728" indent="0">
              <a:buNone/>
            </a:pPr>
            <a:r>
              <a:rPr lang="nl-NL" dirty="0" smtClean="0"/>
              <a:t>11:10 – 11:30 PowerPoint uitleg</a:t>
            </a:r>
          </a:p>
          <a:p>
            <a:pPr marL="109728" indent="0">
              <a:buNone/>
            </a:pPr>
            <a:r>
              <a:rPr lang="nl-NL" dirty="0" smtClean="0"/>
              <a:t>11:30 – 13:00 Werken aan lesbrief 5</a:t>
            </a:r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vandaag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725144"/>
            <a:ext cx="21336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68082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Opdracht niveau 2</a:t>
            </a:r>
            <a:r>
              <a:rPr lang="nl-NL" dirty="0"/>
              <a:t>: Opdracht </a:t>
            </a:r>
            <a:r>
              <a:rPr lang="nl-NL" dirty="0" smtClean="0"/>
              <a:t>1 en 2 van </a:t>
            </a:r>
            <a:r>
              <a:rPr lang="nl-NL" dirty="0"/>
              <a:t>de webquest </a:t>
            </a:r>
            <a:r>
              <a:rPr lang="nl-NL" dirty="0" smtClean="0"/>
              <a:t>Ziekten en onkruiden</a:t>
            </a:r>
            <a:endParaRPr lang="nl-NL" dirty="0"/>
          </a:p>
          <a:p>
            <a:pPr marL="109728" indent="0">
              <a:buNone/>
            </a:pPr>
            <a:endParaRPr lang="nl-NL" b="1" dirty="0" smtClean="0"/>
          </a:p>
          <a:p>
            <a:pPr marL="109728" indent="0">
              <a:buNone/>
            </a:pPr>
            <a:r>
              <a:rPr lang="nl-NL" b="1" dirty="0" smtClean="0"/>
              <a:t>Opdracht niveau 3&amp;4: </a:t>
            </a:r>
            <a:r>
              <a:rPr lang="nl-NL" dirty="0" smtClean="0"/>
              <a:t>Opdracht 7 en 8 van de webquest Sturen van het teeltproces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/>
              <a:t>5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68660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nl-NL" b="1" dirty="0" smtClean="0"/>
              <a:t>Evaluatie/reflectie: Presenteren</a:t>
            </a:r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Wat ging goed en wat kan de volgende keer beter?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5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780928"/>
            <a:ext cx="2330822" cy="2330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03140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13:30 – 14:00 Plantenkennis</a:t>
            </a:r>
          </a:p>
          <a:p>
            <a:pPr marL="109728" indent="0">
              <a:buNone/>
            </a:pPr>
            <a:r>
              <a:rPr lang="nl-NL" dirty="0" smtClean="0"/>
              <a:t>14:00 – 14:30 BPV opdrachten</a:t>
            </a:r>
          </a:p>
          <a:p>
            <a:pPr marL="109728" indent="0">
              <a:buNone/>
            </a:pPr>
            <a:r>
              <a:rPr lang="nl-NL" dirty="0" smtClean="0"/>
              <a:t>14:40 – 15:30 Dictee 1</a:t>
            </a:r>
            <a:r>
              <a:rPr lang="nl-NL" baseline="30000" dirty="0" smtClean="0"/>
              <a:t>e</a:t>
            </a:r>
            <a:r>
              <a:rPr lang="nl-NL" dirty="0" smtClean="0"/>
              <a:t> 30 vaste planten</a:t>
            </a:r>
          </a:p>
          <a:p>
            <a:pPr marL="109728" indent="0">
              <a:buNone/>
            </a:pPr>
            <a:r>
              <a:rPr lang="nl-NL" dirty="0"/>
              <a:t>	</a:t>
            </a:r>
            <a:r>
              <a:rPr lang="nl-NL" dirty="0" smtClean="0"/>
              <a:t>	       Herkennen vaste planten</a:t>
            </a:r>
          </a:p>
          <a:p>
            <a:pPr marL="109728" indent="0">
              <a:buNone/>
            </a:pPr>
            <a:r>
              <a:rPr lang="nl-NL" dirty="0"/>
              <a:t>	</a:t>
            </a:r>
            <a:r>
              <a:rPr lang="nl-NL" dirty="0" smtClean="0"/>
              <a:t>	       Werken aan lesbrief 5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vandaag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725144"/>
            <a:ext cx="21336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09001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26 maart: Excursie kwekerij </a:t>
            </a:r>
            <a:r>
              <a:rPr lang="nl-NL" dirty="0" err="1" smtClean="0"/>
              <a:t>Collendoorn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2 april: Theorie</a:t>
            </a:r>
          </a:p>
          <a:p>
            <a:pPr marL="109728" indent="0">
              <a:buNone/>
            </a:pPr>
            <a:r>
              <a:rPr lang="nl-NL" dirty="0" smtClean="0"/>
              <a:t>9 april: Praktijk op school</a:t>
            </a:r>
          </a:p>
          <a:p>
            <a:pPr marL="109728" indent="0">
              <a:buNone/>
            </a:pPr>
            <a:r>
              <a:rPr lang="nl-NL" dirty="0" smtClean="0"/>
              <a:t>16 april: Gastdocent Ron Ottenhof </a:t>
            </a:r>
            <a:r>
              <a:rPr lang="nl-NL" sz="2200" dirty="0" smtClean="0"/>
              <a:t>Plant Health Care</a:t>
            </a:r>
          </a:p>
          <a:p>
            <a:pPr marL="109728" indent="0">
              <a:buNone/>
            </a:pPr>
            <a:r>
              <a:rPr lang="nl-NL" dirty="0" smtClean="0"/>
              <a:t>23 april: Gastdocent Duurzamebomen.nl</a:t>
            </a:r>
          </a:p>
          <a:p>
            <a:pPr marL="109728" indent="0">
              <a:buNone/>
            </a:pPr>
            <a:r>
              <a:rPr lang="nl-NL" dirty="0" smtClean="0"/>
              <a:t>21mei: Theorie</a:t>
            </a:r>
          </a:p>
          <a:p>
            <a:pPr marL="109728" indent="0">
              <a:buNone/>
            </a:pPr>
            <a:r>
              <a:rPr lang="nl-NL" dirty="0" smtClean="0"/>
              <a:t>28 mei: </a:t>
            </a:r>
            <a:r>
              <a:rPr lang="nl-NL" dirty="0" err="1" smtClean="0"/>
              <a:t>Toetsdag</a:t>
            </a:r>
            <a:r>
              <a:rPr lang="nl-NL" dirty="0" smtClean="0"/>
              <a:t> en excursie Boomkwekerij 	      </a:t>
            </a:r>
            <a:r>
              <a:rPr lang="nl-NL" dirty="0" err="1" smtClean="0"/>
              <a:t>Crum</a:t>
            </a: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3488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Planning middagen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49810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sz="8800" dirty="0" smtClean="0"/>
              <a:t>      Les 5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20743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err="1" smtClean="0"/>
              <a:t>Social</a:t>
            </a:r>
            <a:r>
              <a:rPr lang="nl-NL" dirty="0" smtClean="0"/>
              <a:t> media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sz="8800" dirty="0" smtClean="0"/>
              <a:t>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405" y="311924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378934"/>
            <a:ext cx="34861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017" y="4077072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602" y="1977915"/>
            <a:ext cx="2286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91324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Aftrap: Presenteren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5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852936"/>
            <a:ext cx="3366691" cy="3366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58841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Voorkennis: 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Kostprijsberekening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5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356992"/>
            <a:ext cx="4189722" cy="2788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60107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>
                <a:hlinkClick r:id="rId3"/>
              </a:rPr>
              <a:t>Kostprijsberekening</a:t>
            </a:r>
            <a:endParaRPr lang="nl-NL" b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5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573016"/>
            <a:ext cx="3124745" cy="2281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12" y="2060848"/>
            <a:ext cx="9144000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12" y="2102750"/>
            <a:ext cx="9019297" cy="475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366910" y="2541698"/>
            <a:ext cx="8529900" cy="923330"/>
          </a:xfrm>
          <a:prstGeom prst="rect">
            <a:avLst/>
          </a:prstGeom>
          <a:solidFill>
            <a:srgbClr val="FF00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50/1000x0,75= € 0,035</a:t>
            </a:r>
            <a:endParaRPr lang="nl-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-37047" y="4265885"/>
            <a:ext cx="9337814" cy="923330"/>
          </a:xfrm>
          <a:prstGeom prst="rect">
            <a:avLst/>
          </a:prstGeom>
          <a:solidFill>
            <a:srgbClr val="00B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10x120/30000 = € 0,04</a:t>
            </a:r>
            <a:endParaRPr lang="nl-NL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-60738" y="1137518"/>
            <a:ext cx="5697394" cy="923330"/>
          </a:xfrm>
          <a:prstGeom prst="rect">
            <a:avLst/>
          </a:prstGeom>
          <a:solidFill>
            <a:srgbClr val="7030A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2/85= € </a:t>
            </a:r>
            <a:r>
              <a:rPr lang="nl-NL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0,0235</a:t>
            </a:r>
            <a:endParaRPr lang="nl-NL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-264496" y="5566776"/>
            <a:ext cx="9866805" cy="923330"/>
          </a:xfrm>
          <a:prstGeom prst="rect">
            <a:avLst/>
          </a:prstGeom>
          <a:solidFill>
            <a:srgbClr val="0070C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30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(0,314x100</a:t>
            </a:r>
            <a:r>
              <a:rPr lang="nl-NL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)/</a:t>
            </a:r>
            <a:r>
              <a:rPr lang="nl-NL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95= € 0,331</a:t>
            </a:r>
            <a:endParaRPr lang="nl-NL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78867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1345</TotalTime>
  <Words>265</Words>
  <Application>Microsoft Office PowerPoint</Application>
  <PresentationFormat>Diavoorstelling (4:3)</PresentationFormat>
  <Paragraphs>124</Paragraphs>
  <Slides>21</Slides>
  <Notes>21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2" baseType="lpstr">
      <vt:lpstr>Concourse</vt:lpstr>
      <vt:lpstr>Plantenteelt 5e vakdag Verzorgen gewas</vt:lpstr>
      <vt:lpstr>Planning vandaag</vt:lpstr>
      <vt:lpstr>Planning vandaag</vt:lpstr>
      <vt:lpstr>Planning middagen </vt:lpstr>
      <vt:lpstr>PowerPoint-presentatie</vt:lpstr>
      <vt:lpstr>PowerPoint-presentatie</vt:lpstr>
      <vt:lpstr>Les 5</vt:lpstr>
      <vt:lpstr>Les 5</vt:lpstr>
      <vt:lpstr>Les 5 </vt:lpstr>
      <vt:lpstr>Les 5 </vt:lpstr>
      <vt:lpstr>Terugblik</vt:lpstr>
      <vt:lpstr>Terugblik</vt:lpstr>
      <vt:lpstr>Les 3</vt:lpstr>
      <vt:lpstr>Terugblik</vt:lpstr>
      <vt:lpstr>Terugblik </vt:lpstr>
      <vt:lpstr>Les 5 </vt:lpstr>
      <vt:lpstr>Plantenkennis</vt:lpstr>
      <vt:lpstr>Plantenkennis</vt:lpstr>
      <vt:lpstr>Plantenkennis</vt:lpstr>
      <vt:lpstr>Les 5</vt:lpstr>
      <vt:lpstr>Les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Teelt 5-12-2013</dc:title>
  <dc:creator>Mathijs</dc:creator>
  <cp:lastModifiedBy>Robert Soesman</cp:lastModifiedBy>
  <cp:revision>213</cp:revision>
  <dcterms:created xsi:type="dcterms:W3CDTF">2013-12-03T16:07:15Z</dcterms:created>
  <dcterms:modified xsi:type="dcterms:W3CDTF">2015-04-02T10:34:59Z</dcterms:modified>
</cp:coreProperties>
</file>