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5" r:id="rId2"/>
    <p:sldId id="290" r:id="rId3"/>
    <p:sldId id="304" r:id="rId4"/>
    <p:sldId id="277" r:id="rId5"/>
    <p:sldId id="299" r:id="rId6"/>
    <p:sldId id="275" r:id="rId7"/>
    <p:sldId id="278" r:id="rId8"/>
    <p:sldId id="284" r:id="rId9"/>
    <p:sldId id="286" r:id="rId10"/>
    <p:sldId id="306" r:id="rId11"/>
    <p:sldId id="307" r:id="rId12"/>
    <p:sldId id="293" r:id="rId13"/>
    <p:sldId id="308" r:id="rId14"/>
    <p:sldId id="309" r:id="rId15"/>
    <p:sldId id="296" r:id="rId16"/>
    <p:sldId id="297" r:id="rId17"/>
    <p:sldId id="298" r:id="rId18"/>
    <p:sldId id="303" r:id="rId19"/>
    <p:sldId id="283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24-3-2015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G2_EmaUI6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sturenteeltproces/tabel%20kostprijsberekening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smtClean="0"/>
              <a:t>4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Verzorgen gewas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093296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6218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9" y="168621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327101"/>
            <a:ext cx="7365461" cy="47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115615" y="4293096"/>
            <a:ext cx="518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1 000 000/ (30x15) x 0,67 = 1488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70675"/>
            <a:ext cx="5888737" cy="197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643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Teeltwisseling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Groenbemesters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08" y="2852936"/>
            <a:ext cx="9144000" cy="153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224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>
                <a:hlinkClick r:id="rId3"/>
              </a:rPr>
              <a:t>Kostprijsberekening</a:t>
            </a:r>
            <a:endParaRPr lang="nl-NL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3124745" cy="228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3937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Duurzamer telen</a:t>
            </a:r>
            <a:endParaRPr lang="nl-NL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1" y="3140968"/>
            <a:ext cx="8752270" cy="214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367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13401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008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Woordzoeker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16911"/>
            <a:ext cx="4163169" cy="230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0317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Vaste planten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Dictee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Plantenkennis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16" y="3231654"/>
            <a:ext cx="4230985" cy="2483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994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/>
              <a:t>: Opdracht </a:t>
            </a:r>
            <a:r>
              <a:rPr lang="nl-NL" dirty="0"/>
              <a:t>7</a:t>
            </a:r>
            <a:r>
              <a:rPr lang="nl-NL" dirty="0" smtClean="0"/>
              <a:t> </a:t>
            </a:r>
            <a:r>
              <a:rPr lang="nl-NL" dirty="0" smtClean="0"/>
              <a:t>en </a:t>
            </a:r>
            <a:r>
              <a:rPr lang="nl-NL" dirty="0" smtClean="0"/>
              <a:t>8 </a:t>
            </a:r>
            <a:r>
              <a:rPr lang="nl-NL" dirty="0" smtClean="0"/>
              <a:t>van </a:t>
            </a:r>
            <a:r>
              <a:rPr lang="nl-NL" dirty="0"/>
              <a:t>de webquest Verzorgen gewas </a:t>
            </a:r>
          </a:p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Opdracht </a:t>
            </a:r>
            <a:r>
              <a:rPr lang="nl-NL" dirty="0" smtClean="0"/>
              <a:t>4 </a:t>
            </a:r>
            <a:r>
              <a:rPr lang="nl-NL" dirty="0" smtClean="0"/>
              <a:t>t/m </a:t>
            </a:r>
            <a:r>
              <a:rPr lang="nl-NL" dirty="0" smtClean="0"/>
              <a:t>6 </a:t>
            </a:r>
            <a:r>
              <a:rPr lang="nl-NL" dirty="0" smtClean="0"/>
              <a:t>van de webquest Sturen van het teeltproces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86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nl-NL" b="1" dirty="0" smtClean="0"/>
              <a:t>Evaluatie/reflectie: </a:t>
            </a:r>
            <a:r>
              <a:rPr lang="nl-NL" b="1" dirty="0" smtClean="0"/>
              <a:t>Samenwerken en overleggen</a:t>
            </a:r>
            <a:endParaRPr lang="nl-NL" b="1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22741"/>
            <a:ext cx="3783575" cy="2511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11:00 - </a:t>
            </a:r>
            <a:r>
              <a:rPr lang="nl-NL" dirty="0" smtClean="0"/>
              <a:t>11:05 </a:t>
            </a:r>
            <a:r>
              <a:rPr lang="nl-NL" dirty="0" smtClean="0"/>
              <a:t>Introductie/uitleg</a:t>
            </a:r>
          </a:p>
          <a:p>
            <a:pPr marL="109728" indent="0">
              <a:buNone/>
            </a:pPr>
            <a:r>
              <a:rPr lang="nl-NL" dirty="0" smtClean="0"/>
              <a:t>11:05 </a:t>
            </a:r>
            <a:r>
              <a:rPr lang="nl-NL" dirty="0" smtClean="0"/>
              <a:t>– </a:t>
            </a:r>
            <a:r>
              <a:rPr lang="nl-NL" dirty="0" smtClean="0"/>
              <a:t>11:10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11:10 </a:t>
            </a:r>
            <a:r>
              <a:rPr lang="nl-NL" dirty="0" smtClean="0"/>
              <a:t>– </a:t>
            </a:r>
            <a:r>
              <a:rPr lang="nl-NL" dirty="0" smtClean="0"/>
              <a:t>11:55 </a:t>
            </a:r>
            <a:r>
              <a:rPr lang="nl-NL" dirty="0" smtClean="0"/>
              <a:t>Lesbrief </a:t>
            </a:r>
            <a:r>
              <a:rPr lang="nl-NL" dirty="0" smtClean="0"/>
              <a:t>4/gewasbescherming</a:t>
            </a:r>
          </a:p>
          <a:p>
            <a:pPr marL="109728" indent="0">
              <a:buNone/>
            </a:pPr>
            <a:r>
              <a:rPr lang="nl-NL" dirty="0" smtClean="0"/>
              <a:t>12:00 – 15:30 Excursie Boomkwekerij                     		       </a:t>
            </a:r>
            <a:r>
              <a:rPr lang="nl-NL" dirty="0" err="1" smtClean="0"/>
              <a:t>Collendoorn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 ochtend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336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8082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26 </a:t>
            </a:r>
            <a:r>
              <a:rPr lang="nl-NL" dirty="0" smtClean="0"/>
              <a:t>maart: Excursie kwekerij </a:t>
            </a:r>
            <a:r>
              <a:rPr lang="nl-NL" dirty="0" err="1" smtClean="0"/>
              <a:t>Collendoorn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2 april: Theorie</a:t>
            </a:r>
          </a:p>
          <a:p>
            <a:pPr marL="109728" indent="0">
              <a:buNone/>
            </a:pPr>
            <a:r>
              <a:rPr lang="nl-NL" dirty="0" smtClean="0"/>
              <a:t>9 april: Praktijk op school</a:t>
            </a:r>
          </a:p>
          <a:p>
            <a:pPr marL="109728" indent="0">
              <a:buNone/>
            </a:pPr>
            <a:r>
              <a:rPr lang="nl-NL" dirty="0" smtClean="0"/>
              <a:t>16 april: Gastdocent Ron Ottenhof </a:t>
            </a:r>
            <a:r>
              <a:rPr lang="nl-NL" sz="2200" dirty="0" smtClean="0"/>
              <a:t>Plant Health Care</a:t>
            </a:r>
          </a:p>
          <a:p>
            <a:pPr marL="109728" indent="0">
              <a:buNone/>
            </a:pPr>
            <a:r>
              <a:rPr lang="nl-NL" dirty="0" smtClean="0"/>
              <a:t>23 april: Gastdocent Duurzamebomen.nl</a:t>
            </a:r>
          </a:p>
          <a:p>
            <a:pPr marL="109728" indent="0">
              <a:buNone/>
            </a:pPr>
            <a:r>
              <a:rPr lang="nl-NL" dirty="0" smtClean="0"/>
              <a:t>21mei: Theorie</a:t>
            </a:r>
          </a:p>
          <a:p>
            <a:pPr marL="109728" indent="0">
              <a:buNone/>
            </a:pPr>
            <a:r>
              <a:rPr lang="nl-NL" dirty="0" smtClean="0"/>
              <a:t>28 mei: </a:t>
            </a:r>
            <a:r>
              <a:rPr lang="nl-NL" dirty="0" err="1" smtClean="0"/>
              <a:t>Toetsdag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Planning middagen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869160"/>
            <a:ext cx="1791469" cy="18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981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4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88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1" y="397096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78934"/>
            <a:ext cx="3486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017" y="407707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70966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132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</a:t>
            </a:r>
            <a:r>
              <a:rPr lang="nl-NL" dirty="0" smtClean="0"/>
              <a:t>Samenwerken en overleggen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4519917" cy="299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r>
              <a:rPr lang="nl-NL" dirty="0" smtClean="0"/>
              <a:t>Kostprijsberekening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92722"/>
            <a:ext cx="4032448" cy="268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dirty="0" smtClean="0"/>
              <a:t>Theorie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Wat hebben we de vorige keer gedaan?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Berekenen van plantdichtheid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2" y="2780928"/>
            <a:ext cx="8179970" cy="315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987146"/>
            <a:ext cx="4826868" cy="56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971600" y="1556792"/>
            <a:ext cx="4213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120/ (120+60) = 67%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0912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1175</TotalTime>
  <Words>215</Words>
  <Application>Microsoft Office PowerPoint</Application>
  <PresentationFormat>Diavoorstelling (4:3)</PresentationFormat>
  <Paragraphs>107</Paragraphs>
  <Slides>19</Slides>
  <Notes>19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Concourse</vt:lpstr>
      <vt:lpstr>Plantenteelt 4e vakdag Verzorgen gewas</vt:lpstr>
      <vt:lpstr>Planning  ochtend</vt:lpstr>
      <vt:lpstr>Planning middagen </vt:lpstr>
      <vt:lpstr>PowerPoint-presentatie</vt:lpstr>
      <vt:lpstr>PowerPoint-presentatie</vt:lpstr>
      <vt:lpstr>Les 4</vt:lpstr>
      <vt:lpstr>Les 4</vt:lpstr>
      <vt:lpstr>Les 4 </vt:lpstr>
      <vt:lpstr>Terugblik</vt:lpstr>
      <vt:lpstr>Terugblik</vt:lpstr>
      <vt:lpstr>Les 3</vt:lpstr>
      <vt:lpstr>Terugblik</vt:lpstr>
      <vt:lpstr>Les 4 </vt:lpstr>
      <vt:lpstr>Les 4 </vt:lpstr>
      <vt:lpstr>Plantenkennis</vt:lpstr>
      <vt:lpstr>Plantenkennis</vt:lpstr>
      <vt:lpstr>Plantenkennis</vt:lpstr>
      <vt:lpstr>Les 4</vt:lpstr>
      <vt:lpstr>Les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180</cp:revision>
  <dcterms:created xsi:type="dcterms:W3CDTF">2013-12-03T16:07:15Z</dcterms:created>
  <dcterms:modified xsi:type="dcterms:W3CDTF">2015-03-24T13:54:09Z</dcterms:modified>
</cp:coreProperties>
</file>