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5" r:id="rId3"/>
    <p:sldId id="280" r:id="rId4"/>
    <p:sldId id="276" r:id="rId5"/>
    <p:sldId id="277" r:id="rId6"/>
    <p:sldId id="287" r:id="rId7"/>
    <p:sldId id="285" r:id="rId8"/>
    <p:sldId id="286" r:id="rId9"/>
    <p:sldId id="288" r:id="rId10"/>
    <p:sldId id="281" r:id="rId11"/>
    <p:sldId id="293" r:id="rId12"/>
    <p:sldId id="296" r:id="rId13"/>
    <p:sldId id="295" r:id="rId14"/>
    <p:sldId id="294" r:id="rId15"/>
    <p:sldId id="292" r:id="rId16"/>
    <p:sldId id="290" r:id="rId17"/>
    <p:sldId id="297" r:id="rId18"/>
    <p:sldId id="282" r:id="rId19"/>
    <p:sldId id="284" r:id="rId20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972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57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9733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19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3893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970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88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204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09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7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42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5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09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698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1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22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qLbH_BfI-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34026-3-1df/OC-34026-3-1df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oc03.qmark.nl/q/session.dll?SESSION=8896884486187253&amp;NAME=wps&amp;DETAILS=&amp;GROUP=Ontwikkelcentrum&amp;ACCESS=5205958427524817&amp;EXPIRES=23:03:2015:16:23&amp;SCHECK=9603984297612249&amp;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smtClean="0"/>
              <a:t>Bodem</a:t>
            </a:r>
            <a:endParaRPr lang="nl-NL" sz="27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149" y="332656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</a:t>
            </a:r>
            <a:r>
              <a:rPr lang="nl-NL" sz="2700" i="1" dirty="0"/>
              <a:t>9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Bodemprofiel met grondboor.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30408"/>
            <a:ext cx="3732982" cy="279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172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10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Deze opdracht moet je maken en kennen voor de toets.</a:t>
            </a:r>
            <a:endParaRPr lang="nl-NL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4095899" cy="409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6970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24623"/>
            <a:ext cx="5832648" cy="54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0429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>
                <a:hlinkClick r:id="rId3"/>
              </a:rPr>
              <a:t>Hoofdstuk 11</a:t>
            </a:r>
            <a:endParaRPr lang="nl-NL" sz="2700" i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9378"/>
            <a:ext cx="5858103" cy="529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0429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142488" cy="4908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0429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239" y="1434366"/>
            <a:ext cx="5986608" cy="540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6970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 lnSpcReduction="10000"/>
          </a:bodyPr>
          <a:lstStyle/>
          <a:p>
            <a:pPr algn="ctr"/>
            <a:r>
              <a:rPr lang="nl-NL" sz="1600" dirty="0" err="1" smtClean="0"/>
              <a:t>Lutum</a:t>
            </a:r>
            <a:r>
              <a:rPr lang="nl-NL" sz="1600" dirty="0" smtClean="0"/>
              <a:t> is de benaming voor gronddeeltjes die kleiner zijn dan 2 </a:t>
            </a:r>
            <a:r>
              <a:rPr lang="nl-NL" sz="1600" dirty="0" err="1" smtClean="0"/>
              <a:t>Um</a:t>
            </a:r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Er is sprake van klei als de </a:t>
            </a:r>
            <a:r>
              <a:rPr lang="nl-NL" sz="1600" dirty="0" err="1" smtClean="0"/>
              <a:t>lutumfractie</a:t>
            </a:r>
            <a:r>
              <a:rPr lang="nl-NL" sz="1600" dirty="0" smtClean="0"/>
              <a:t> groter dan 25% is. Bij 25% tot 35% </a:t>
            </a:r>
            <a:r>
              <a:rPr lang="nl-NL" sz="1600" dirty="0" err="1" smtClean="0"/>
              <a:t>lutum</a:t>
            </a:r>
            <a:r>
              <a:rPr lang="nl-NL" sz="1600" dirty="0" smtClean="0"/>
              <a:t> is er sprake van lichte klei, bij 35 tot 50% is er sprake van matig zware klei en bij meer dan 50% </a:t>
            </a:r>
            <a:r>
              <a:rPr lang="nl-NL" sz="1600" dirty="0" err="1" smtClean="0"/>
              <a:t>lutum</a:t>
            </a:r>
            <a:r>
              <a:rPr lang="nl-NL" sz="1600" dirty="0" smtClean="0"/>
              <a:t> is er sprake van zware klei.</a:t>
            </a:r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Bij een </a:t>
            </a:r>
            <a:r>
              <a:rPr lang="nl-NL" sz="1600" dirty="0" err="1" smtClean="0"/>
              <a:t>lutumgehalte</a:t>
            </a:r>
            <a:r>
              <a:rPr lang="nl-NL" sz="1600" dirty="0" smtClean="0"/>
              <a:t> van 8% tot 12 % spreekt men van zeer lichte zavel: Bij een </a:t>
            </a:r>
            <a:r>
              <a:rPr lang="nl-NL" sz="1600" dirty="0" err="1" smtClean="0"/>
              <a:t>lutumgehalte</a:t>
            </a:r>
            <a:r>
              <a:rPr lang="nl-NL" sz="1600" dirty="0" smtClean="0"/>
              <a:t> van 12% tot 17,5% van matig lichte zavel en bij een </a:t>
            </a:r>
            <a:r>
              <a:rPr lang="nl-NL" sz="1600" dirty="0" err="1" smtClean="0"/>
              <a:t>lutumgehalte</a:t>
            </a:r>
            <a:r>
              <a:rPr lang="nl-NL" sz="1600" dirty="0" smtClean="0"/>
              <a:t> van 17,5% tot 25% van zware zavel</a:t>
            </a:r>
            <a:endParaRPr lang="nl-NL" sz="1600" dirty="0"/>
          </a:p>
          <a:p>
            <a:pPr algn="ctr"/>
            <a:r>
              <a:rPr lang="nl-NL" sz="1600" dirty="0" smtClean="0"/>
              <a:t> </a:t>
            </a:r>
            <a:endParaRPr lang="nl-NL" sz="1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6222627" cy="65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6970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12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Poriën </a:t>
            </a:r>
            <a:endParaRPr lang="nl-NL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85725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3082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Praktijk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Het maken van een bodemprofiel met grondboor.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16518"/>
            <a:ext cx="3488209" cy="3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6950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Afsluiting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4957522" cy="297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535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b="1" dirty="0" smtClean="0"/>
              <a:t>1</a:t>
            </a:r>
            <a:r>
              <a:rPr lang="nl-NL" b="1" baseline="30000" dirty="0" smtClean="0"/>
              <a:t>e</a:t>
            </a:r>
            <a:r>
              <a:rPr lang="nl-NL" b="1" dirty="0" smtClean="0"/>
              <a:t> lesuur </a:t>
            </a:r>
          </a:p>
          <a:p>
            <a:pPr algn="ctr"/>
            <a:r>
              <a:rPr lang="nl-NL" dirty="0" smtClean="0"/>
              <a:t>Inleiding</a:t>
            </a:r>
          </a:p>
          <a:p>
            <a:pPr algn="ctr"/>
            <a:r>
              <a:rPr lang="nl-NL" dirty="0" smtClean="0"/>
              <a:t>Terugblik afgelopen 2 weken en nakijken hoofdstuk 3.</a:t>
            </a:r>
          </a:p>
          <a:p>
            <a:pPr algn="ctr"/>
            <a:r>
              <a:rPr lang="nl-NL" dirty="0" smtClean="0"/>
              <a:t>PowerPoint hoofdstuk 9,10, 11 en 12.</a:t>
            </a:r>
          </a:p>
          <a:p>
            <a:pPr algn="ctr"/>
            <a:endParaRPr lang="nl-NL" dirty="0" smtClean="0"/>
          </a:p>
          <a:p>
            <a:pPr algn="ctr"/>
            <a:r>
              <a:rPr lang="nl-NL" b="1" dirty="0" smtClean="0"/>
              <a:t>2</a:t>
            </a:r>
            <a:r>
              <a:rPr lang="nl-NL" b="1" baseline="30000" dirty="0" smtClean="0"/>
              <a:t>e</a:t>
            </a:r>
            <a:r>
              <a:rPr lang="nl-NL" b="1" dirty="0" smtClean="0"/>
              <a:t> lesuur</a:t>
            </a:r>
            <a:endParaRPr lang="nl-NL" b="1" dirty="0"/>
          </a:p>
          <a:p>
            <a:pPr algn="ctr"/>
            <a:r>
              <a:rPr lang="nl-NL" dirty="0" smtClean="0"/>
              <a:t>Praktijk bodemprofiel met grondboor</a:t>
            </a:r>
          </a:p>
          <a:p>
            <a:pPr algn="ctr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23785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Nakijken opdracht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2721144" cy="31306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562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71036"/>
            <a:ext cx="4618275" cy="513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868" y="1497303"/>
            <a:ext cx="46482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zeeklei voor?</a:t>
            </a:r>
          </a:p>
          <a:p>
            <a:pPr algn="ctr"/>
            <a:r>
              <a:rPr lang="nl-NL" sz="1600" dirty="0" smtClean="0"/>
              <a:t>Waarvoor wordt zeeklei gebruikt?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14" y="2420888"/>
            <a:ext cx="7695175" cy="355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rivierklei voor?</a:t>
            </a:r>
          </a:p>
          <a:p>
            <a:pPr algn="ctr"/>
            <a:r>
              <a:rPr lang="nl-NL" sz="1600" dirty="0" smtClean="0"/>
              <a:t>Wat wordt er gekweekt op rivierklei?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17" y="2276872"/>
            <a:ext cx="8856773" cy="188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5913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</a:t>
            </a:r>
            <a:r>
              <a:rPr lang="nl-NL" sz="1600" dirty="0" err="1" smtClean="0"/>
              <a:t>loss</a:t>
            </a:r>
            <a:r>
              <a:rPr lang="nl-NL" sz="1600" dirty="0" smtClean="0"/>
              <a:t> voor?</a:t>
            </a:r>
          </a:p>
          <a:p>
            <a:pPr algn="ctr"/>
            <a:r>
              <a:rPr lang="nl-NL" sz="1600" dirty="0" smtClean="0"/>
              <a:t>Wat wordt er op </a:t>
            </a:r>
            <a:r>
              <a:rPr lang="nl-NL" sz="1600" dirty="0" err="1" smtClean="0"/>
              <a:t>loss</a:t>
            </a:r>
            <a:r>
              <a:rPr lang="nl-NL" sz="1600" dirty="0" smtClean="0"/>
              <a:t> gekweekt?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72" y="2420888"/>
            <a:ext cx="6375598" cy="369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6537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veen voor?</a:t>
            </a:r>
          </a:p>
          <a:p>
            <a:pPr algn="ctr"/>
            <a:r>
              <a:rPr lang="nl-NL" sz="1600" dirty="0" smtClean="0"/>
              <a:t>Wat wordt er op veen gekweekt?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23" y="2204864"/>
            <a:ext cx="7991613" cy="345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2576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Waar komt zandgrond voor?</a:t>
            </a:r>
          </a:p>
          <a:p>
            <a:pPr algn="ctr"/>
            <a:r>
              <a:rPr lang="nl-NL" sz="1600" dirty="0" smtClean="0"/>
              <a:t>Wat wordt er op zandgrond gekweekt?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0" y="2492896"/>
            <a:ext cx="7660604" cy="26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6756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3011</TotalTime>
  <Words>267</Words>
  <Application>Microsoft Office PowerPoint</Application>
  <PresentationFormat>Diavoorstelling (4:3)</PresentationFormat>
  <Paragraphs>67</Paragraphs>
  <Slides>19</Slides>
  <Notes>19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Bodem</vt:lpstr>
      <vt:lpstr>Planning vandaag</vt:lpstr>
      <vt:lpstr>Nakijken opdracht</vt:lpstr>
      <vt:lpstr>Terugblik</vt:lpstr>
      <vt:lpstr>Terugblik</vt:lpstr>
      <vt:lpstr>Terugblik</vt:lpstr>
      <vt:lpstr>Terugblik</vt:lpstr>
      <vt:lpstr>Hoofdstuk 4 Herkennen van grondsoorten</vt:lpstr>
      <vt:lpstr>Hoofdstuk 4 Herkennen van grondsoorten</vt:lpstr>
      <vt:lpstr>Hoofdstuk 9</vt:lpstr>
      <vt:lpstr>Hoofdstuk 10</vt:lpstr>
      <vt:lpstr>Hoofdstuk 11</vt:lpstr>
      <vt:lpstr>Hoofdstuk 11</vt:lpstr>
      <vt:lpstr>Hoofdstuk 11</vt:lpstr>
      <vt:lpstr>Hoofdstuk 11</vt:lpstr>
      <vt:lpstr>Hoofdstuk 11</vt:lpstr>
      <vt:lpstr>Hoofdstuk 12</vt:lpstr>
      <vt:lpstr>Praktijk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438</cp:revision>
  <cp:lastPrinted>2012-05-22T10:37:28Z</cp:lastPrinted>
  <dcterms:created xsi:type="dcterms:W3CDTF">2008-03-20T23:08:22Z</dcterms:created>
  <dcterms:modified xsi:type="dcterms:W3CDTF">2017-02-27T15:34:49Z</dcterms:modified>
</cp:coreProperties>
</file>