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"/>
  </p:notesMasterIdLst>
  <p:handoutMasterIdLst>
    <p:handoutMasterId r:id="rId6"/>
  </p:handoutMasterIdLst>
  <p:sldIdLst>
    <p:sldId id="256" r:id="rId2"/>
    <p:sldId id="284" r:id="rId3"/>
    <p:sldId id="311" r:id="rId4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27-2-2017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27-2-2017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575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005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407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751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4260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415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612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9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58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74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91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430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6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6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33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89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898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Bodem</a:t>
            </a:r>
            <a:endParaRPr lang="nl-NL" sz="27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57" y="1628800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103287"/>
            <a:ext cx="2308949" cy="232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544" y="4077072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89" y="1663521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41952"/>
            <a:ext cx="2657846" cy="981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Voor volgende week </a:t>
            </a:r>
            <a:r>
              <a:rPr lang="nl-NL" sz="2700" i="1" dirty="0" smtClean="0"/>
              <a:t>is dit het huiswerk: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4608512"/>
          </a:xfrm>
        </p:spPr>
        <p:txBody>
          <a:bodyPr>
            <a:normAutofit fontScale="85000" lnSpcReduction="20000"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b="1" dirty="0" smtClean="0"/>
              <a:t>Huiswerk: </a:t>
            </a:r>
            <a:r>
              <a:rPr lang="nl-NL" dirty="0" smtClean="0"/>
              <a:t>Volgende week hoofdstuk 1, 2, 3, 9,10, 13, 14, 15, 19, 21, 23, 26, 27, 28, 30, 31, 32, 33, 34, 35, en 42.</a:t>
            </a:r>
          </a:p>
          <a:p>
            <a:pPr algn="ctr"/>
            <a:r>
              <a:rPr lang="nl-NL" dirty="0" smtClean="0"/>
              <a:t>Hoofdstuk 4, 5, 6, 7, 8, 11, 12,16 en 17, 18, 20, 22, 24, 25, 29, 36, 37, 38, 39, 40 en 41 doorlezen.</a:t>
            </a:r>
          </a:p>
          <a:p>
            <a:pPr algn="ctr"/>
            <a:endParaRPr lang="nl-NL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83540"/>
            <a:ext cx="3935313" cy="249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5535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V</a:t>
            </a:r>
            <a:r>
              <a:rPr lang="nl-NL" sz="2700" i="1" dirty="0" smtClean="0"/>
              <a:t>olgende keer: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/>
              <a:t>Theorieles met de herhaling over dit blok.</a:t>
            </a:r>
          </a:p>
          <a:p>
            <a:pPr algn="ctr"/>
            <a:r>
              <a:rPr lang="nl-NL" sz="2000" dirty="0" smtClean="0"/>
              <a:t>Toets voorbereiding.</a:t>
            </a:r>
          </a:p>
          <a:p>
            <a:pPr algn="ctr"/>
            <a:r>
              <a:rPr lang="nl-NL" sz="2000" dirty="0" smtClean="0"/>
              <a:t>Nakijken opdrachten.</a:t>
            </a:r>
            <a:endParaRPr lang="nl-NL" sz="2000" dirty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3718616" cy="25754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0078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3478</TotalTime>
  <Words>117</Words>
  <Application>Microsoft Office PowerPoint</Application>
  <PresentationFormat>Diavoorstelling (4:3)</PresentationFormat>
  <Paragraphs>23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Calibri</vt:lpstr>
      <vt:lpstr>Trebuchet MS</vt:lpstr>
      <vt:lpstr>Wingdings 3</vt:lpstr>
      <vt:lpstr>Facet</vt:lpstr>
      <vt:lpstr>Bodem</vt:lpstr>
      <vt:lpstr>Voor volgende week is dit het huiswerk:</vt:lpstr>
      <vt:lpstr>Volgende keer: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526</cp:revision>
  <cp:lastPrinted>2012-05-22T10:37:28Z</cp:lastPrinted>
  <dcterms:created xsi:type="dcterms:W3CDTF">2008-03-20T23:08:22Z</dcterms:created>
  <dcterms:modified xsi:type="dcterms:W3CDTF">2017-02-27T17:32:59Z</dcterms:modified>
</cp:coreProperties>
</file>