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1" r:id="rId3"/>
    <p:sldId id="313" r:id="rId4"/>
    <p:sldId id="312" r:id="rId5"/>
    <p:sldId id="318" r:id="rId6"/>
    <p:sldId id="317" r:id="rId7"/>
    <p:sldId id="316" r:id="rId8"/>
    <p:sldId id="315" r:id="rId9"/>
    <p:sldId id="320" r:id="rId10"/>
    <p:sldId id="319" r:id="rId11"/>
    <p:sldId id="314" r:id="rId12"/>
    <p:sldId id="321" r:id="rId13"/>
    <p:sldId id="322" r:id="rId14"/>
    <p:sldId id="323" r:id="rId15"/>
    <p:sldId id="326" r:id="rId16"/>
    <p:sldId id="325" r:id="rId17"/>
    <p:sldId id="324" r:id="rId18"/>
    <p:sldId id="329" r:id="rId19"/>
    <p:sldId id="328" r:id="rId20"/>
    <p:sldId id="331" r:id="rId21"/>
    <p:sldId id="330" r:id="rId22"/>
    <p:sldId id="332" r:id="rId23"/>
    <p:sldId id="327" r:id="rId24"/>
    <p:sldId id="333" r:id="rId25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56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73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4881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84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216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5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918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09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7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4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58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327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76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51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5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9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hyperlink" Target="http://www.gelreijsselstreek.com/media/documents/Basis-Kennis-Stikstofbemesting.pdf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dirty="0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49" y="441952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206" y="1484784"/>
            <a:ext cx="5090765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206" y="4869160"/>
            <a:ext cx="47815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754" y="6276951"/>
            <a:ext cx="2068433" cy="49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6446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18791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5187914" cy="188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54956"/>
            <a:ext cx="1697732" cy="79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8600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5862081" cy="201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51" y="3897853"/>
            <a:ext cx="5847561" cy="295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722" y="2711838"/>
            <a:ext cx="2932109" cy="67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104" y="6093296"/>
            <a:ext cx="3539453" cy="64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708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5449609" cy="319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85184"/>
            <a:ext cx="2050034" cy="433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564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5542089" cy="244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4281488"/>
            <a:ext cx="5542089" cy="209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484" y="179153"/>
            <a:ext cx="3592516" cy="1147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564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092329" cy="187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6092329" cy="22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2208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32</a:t>
            </a:r>
            <a:br>
              <a:rPr lang="nl-NL" sz="2700" i="1" dirty="0" smtClean="0"/>
            </a:br>
            <a:r>
              <a:rPr lang="nl-NL" sz="2700" i="1" dirty="0" smtClean="0"/>
              <a:t>Zware metalen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100" y="1484784"/>
            <a:ext cx="5460175" cy="470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2" y="186917"/>
            <a:ext cx="42767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8" y="186917"/>
            <a:ext cx="43148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0" y="1129892"/>
            <a:ext cx="4267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750" y="186917"/>
            <a:ext cx="41624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27" y="2924944"/>
            <a:ext cx="8242470" cy="255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2208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33</a:t>
            </a:r>
            <a:br>
              <a:rPr lang="nl-NL" sz="2700" i="1" dirty="0" smtClean="0"/>
            </a:br>
            <a:r>
              <a:rPr lang="nl-NL" sz="2700" i="1" dirty="0" smtClean="0"/>
              <a:t>Oppervlaktewatervervuiling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4365"/>
            <a:ext cx="553314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176" y="3131573"/>
            <a:ext cx="5518626" cy="75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56" y="4149080"/>
            <a:ext cx="5504546" cy="216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229" y="0"/>
            <a:ext cx="5400600" cy="196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0139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33</a:t>
            </a:r>
            <a:br>
              <a:rPr lang="nl-NL" sz="2700" i="1" dirty="0" smtClean="0"/>
            </a:br>
            <a:r>
              <a:rPr lang="nl-NL" sz="2700" i="1" dirty="0" smtClean="0"/>
              <a:t>Oppervlaktewatervervuiling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6174433" cy="87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852936"/>
            <a:ext cx="6174433" cy="379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5275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33</a:t>
            </a:r>
            <a:br>
              <a:rPr lang="nl-NL" sz="2700" i="1" dirty="0" smtClean="0"/>
            </a:br>
            <a:r>
              <a:rPr lang="nl-NL" sz="2700" i="1" dirty="0" smtClean="0"/>
              <a:t>Oppervlaktewatervervuiling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617339" cy="177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951" y="3573016"/>
            <a:ext cx="5574898" cy="83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48" y="4797152"/>
            <a:ext cx="4277437" cy="56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5275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49" y="1599882"/>
            <a:ext cx="5217607" cy="471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007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34</a:t>
            </a:r>
            <a:br>
              <a:rPr lang="nl-NL" sz="2700" i="1" dirty="0" smtClean="0"/>
            </a:br>
            <a:r>
              <a:rPr lang="nl-NL" sz="2700" i="1" dirty="0" smtClean="0"/>
              <a:t>Bodem- en gewasbescherming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3624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1665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35</a:t>
            </a:r>
            <a:br>
              <a:rPr lang="nl-NL" sz="2700" i="1" dirty="0" smtClean="0"/>
            </a:br>
            <a:r>
              <a:rPr lang="nl-NL" sz="2700" i="1" dirty="0" smtClean="0"/>
              <a:t>Compost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19274"/>
            <a:ext cx="5762837" cy="405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90875"/>
            <a:ext cx="2746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021288"/>
            <a:ext cx="4364697" cy="63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1665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37</a:t>
            </a:r>
            <a:br>
              <a:rPr lang="nl-NL" sz="2700" i="1" dirty="0" smtClean="0"/>
            </a:br>
            <a:r>
              <a:rPr lang="nl-NL" sz="2700" i="1" dirty="0" smtClean="0"/>
              <a:t>Kalk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5934185" cy="3743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5622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37</a:t>
            </a:r>
            <a:br>
              <a:rPr lang="nl-NL" sz="2700" i="1" dirty="0" smtClean="0"/>
            </a:br>
            <a:r>
              <a:rPr lang="nl-NL" sz="2700" i="1" dirty="0" smtClean="0"/>
              <a:t>Kalk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285929" cy="228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428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39</a:t>
            </a:r>
            <a:br>
              <a:rPr lang="nl-NL" sz="2700" i="1" dirty="0" smtClean="0"/>
            </a:b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5096864" cy="162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2111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19702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44767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32" y="2348880"/>
            <a:ext cx="4429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438" y="3068960"/>
            <a:ext cx="4505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4"/>
            <a:ext cx="43053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7" y="5085184"/>
            <a:ext cx="6374143" cy="12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7" y="5040619"/>
            <a:ext cx="6321034" cy="181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149" y="175040"/>
            <a:ext cx="5381017" cy="364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149" y="4078759"/>
            <a:ext cx="520589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6" y="2096512"/>
            <a:ext cx="79724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6627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79" y="1545612"/>
            <a:ext cx="45243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80" y="2420888"/>
            <a:ext cx="45243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011" y="3832870"/>
            <a:ext cx="45624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6804248" y="2002006"/>
            <a:ext cx="148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Stikstof 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804249" y="531877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nitraat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6627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45243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845" y="4725144"/>
            <a:ext cx="44958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Vermenigvuldigen 4"/>
          <p:cNvSpPr/>
          <p:nvPr/>
        </p:nvSpPr>
        <p:spPr>
          <a:xfrm>
            <a:off x="1944937" y="3212976"/>
            <a:ext cx="360040" cy="28803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546" y="3789040"/>
            <a:ext cx="2746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944937" y="6165304"/>
            <a:ext cx="370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Dan zal het vervluchtigen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451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40386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4533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40180"/>
            <a:ext cx="2746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71" y="1990303"/>
            <a:ext cx="877252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72" y="4697874"/>
            <a:ext cx="2746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51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42767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98603"/>
            <a:ext cx="2746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51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30</a:t>
            </a:r>
            <a:br>
              <a:rPr lang="nl-NL" sz="2700" i="1" dirty="0" smtClean="0"/>
            </a:br>
            <a:r>
              <a:rPr lang="nl-NL" sz="2700" i="1" dirty="0" smtClean="0"/>
              <a:t>Stikstof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210" y="1628800"/>
            <a:ext cx="49720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40" y="620688"/>
            <a:ext cx="4717990" cy="594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51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31</a:t>
            </a:r>
            <a:br>
              <a:rPr lang="nl-NL" sz="2700" i="1" dirty="0" smtClean="0"/>
            </a:br>
            <a:r>
              <a:rPr lang="nl-NL" sz="2700" i="1" dirty="0" smtClean="0"/>
              <a:t>Fosfaat in de bodem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47053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12976"/>
            <a:ext cx="44577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658" y="4869160"/>
            <a:ext cx="44196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030" y="2760537"/>
            <a:ext cx="3059817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6446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3749</TotalTime>
  <Words>78</Words>
  <Application>Microsoft Office PowerPoint</Application>
  <PresentationFormat>Diavoorstelling (4:3)</PresentationFormat>
  <Paragraphs>51</Paragraphs>
  <Slides>24</Slides>
  <Notes>24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9" baseType="lpstr">
      <vt:lpstr>Arial</vt:lpstr>
      <vt:lpstr>Calibri</vt:lpstr>
      <vt:lpstr>Trebuchet MS</vt:lpstr>
      <vt:lpstr>Wingdings 3</vt:lpstr>
      <vt:lpstr>Facet</vt:lpstr>
      <vt:lpstr>Bodem</vt:lpstr>
      <vt:lpstr>Hoofdstuk 30 Stikstof in de bodem</vt:lpstr>
      <vt:lpstr>Hoofdstuk 30 Stikstof in de bodem</vt:lpstr>
      <vt:lpstr>Hoofdstuk 30 Stikstof in de bodem</vt:lpstr>
      <vt:lpstr>Hoofdstuk 30 Stikstof in de bodem</vt:lpstr>
      <vt:lpstr>Hoofdstuk 30 Stikstof in de bodem</vt:lpstr>
      <vt:lpstr>Hoofdstuk 30 Stikstof in de bodem</vt:lpstr>
      <vt:lpstr>Hoofdstuk 30 Stikstof in de bodem</vt:lpstr>
      <vt:lpstr>Hoofdstuk 31 Fosfaat in de bodem</vt:lpstr>
      <vt:lpstr>Hoofdstuk 31 Fosfaat in de bodem</vt:lpstr>
      <vt:lpstr>Hoofdstuk 31 Fosfaat in de bodem</vt:lpstr>
      <vt:lpstr>Hoofdstuk 31 Fosfaat in de bodem</vt:lpstr>
      <vt:lpstr>Hoofdstuk 31 Fosfaat in de bodem</vt:lpstr>
      <vt:lpstr>Hoofdstuk 31 Fosfaat in de bodem</vt:lpstr>
      <vt:lpstr>Hoofdstuk 31 Fosfaat in de bodem</vt:lpstr>
      <vt:lpstr>Hoofdstuk 32 Zware metalen in de bodem</vt:lpstr>
      <vt:lpstr>Hoofdstuk 33 Oppervlaktewatervervuiling</vt:lpstr>
      <vt:lpstr>Hoofdstuk 33 Oppervlaktewatervervuiling</vt:lpstr>
      <vt:lpstr>Hoofdstuk 33 Oppervlaktewatervervuiling</vt:lpstr>
      <vt:lpstr>Hoofdstuk 34 Bodem- en gewasbescherming</vt:lpstr>
      <vt:lpstr>Hoofdstuk 35 Compost</vt:lpstr>
      <vt:lpstr>Hoofdstuk 37 Kalk in de bodem</vt:lpstr>
      <vt:lpstr>Hoofdstuk 37 Kalk in de bodem</vt:lpstr>
      <vt:lpstr>Hoofdstuk 39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558</cp:revision>
  <cp:lastPrinted>2012-05-22T10:37:28Z</cp:lastPrinted>
  <dcterms:created xsi:type="dcterms:W3CDTF">2008-03-20T23:08:22Z</dcterms:created>
  <dcterms:modified xsi:type="dcterms:W3CDTF">2017-02-27T17:37:47Z</dcterms:modified>
</cp:coreProperties>
</file>