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0" r:id="rId1"/>
  </p:sldMasterIdLst>
  <p:notesMasterIdLst>
    <p:notesMasterId r:id="rId14"/>
  </p:notesMasterIdLst>
  <p:handoutMasterIdLst>
    <p:handoutMasterId r:id="rId15"/>
  </p:handoutMasterIdLst>
  <p:sldIdLst>
    <p:sldId id="256" r:id="rId2"/>
    <p:sldId id="275" r:id="rId3"/>
    <p:sldId id="280" r:id="rId4"/>
    <p:sldId id="276" r:id="rId5"/>
    <p:sldId id="277" r:id="rId6"/>
    <p:sldId id="287" r:id="rId7"/>
    <p:sldId id="285" r:id="rId8"/>
    <p:sldId id="286" r:id="rId9"/>
    <p:sldId id="288" r:id="rId10"/>
    <p:sldId id="281" r:id="rId11"/>
    <p:sldId id="282" r:id="rId12"/>
    <p:sldId id="284" r:id="rId13"/>
  </p:sldIdLst>
  <p:sldSz cx="9144000" cy="6858000" type="screen4x3"/>
  <p:notesSz cx="6797675" cy="9926638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88DCE"/>
    <a:srgbClr val="46291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Stijl, gemiddeld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EB344D84-9AFB-497E-A393-DC336BA19D2E}" styleName="Stijl, gemiddeld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46F890A9-2807-4EBB-B81D-B2AA78EC7F39}" styleName="Stijl, donker 2 - Accent 5/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69" autoAdjust="0"/>
    <p:restoredTop sz="94615" autoAdjust="0"/>
  </p:normalViewPr>
  <p:slideViewPr>
    <p:cSldViewPr>
      <p:cViewPr varScale="1">
        <p:scale>
          <a:sx n="70" d="100"/>
          <a:sy n="70" d="100"/>
        </p:scale>
        <p:origin x="1380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569A006-EBB2-4C91-8CA7-F33897BB504F}" type="datetimeFigureOut">
              <a:rPr lang="nl-NL" smtClean="0"/>
              <a:t>27-2-2017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7E9938A-B015-4695-9431-2931419173C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7707333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83DEFF4-D4C6-9E46-9113-C464AE31E92B}" type="datetimeFigureOut">
              <a:rPr lang="nl-NL" smtClean="0"/>
              <a:pPr/>
              <a:t>27-2-2017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B969F5E-BF15-DD4D-A029-856E13411DC4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738415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969F5E-BF15-DD4D-A029-856E13411DC4}" type="slidenum">
              <a:rPr lang="nl-NL" smtClean="0"/>
              <a:pPr/>
              <a:t>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2030972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969F5E-BF15-DD4D-A029-856E13411DC4}" type="slidenum">
              <a:rPr lang="nl-NL" smtClean="0"/>
              <a:pPr/>
              <a:t>10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2030972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969F5E-BF15-DD4D-A029-856E13411DC4}" type="slidenum">
              <a:rPr lang="nl-NL" smtClean="0"/>
              <a:pPr/>
              <a:t>11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2030972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969F5E-BF15-DD4D-A029-856E13411DC4}" type="slidenum">
              <a:rPr lang="nl-NL" smtClean="0"/>
              <a:pPr/>
              <a:t>12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2030972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969F5E-BF15-DD4D-A029-856E13411DC4}" type="slidenum">
              <a:rPr lang="nl-NL" smtClean="0"/>
              <a:pPr/>
              <a:t>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2030972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969F5E-BF15-DD4D-A029-856E13411DC4}" type="slidenum">
              <a:rPr lang="nl-NL" smtClean="0"/>
              <a:pPr/>
              <a:t>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2030972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969F5E-BF15-DD4D-A029-856E13411DC4}" type="slidenum">
              <a:rPr lang="nl-NL" smtClean="0"/>
              <a:pPr/>
              <a:t>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2030972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969F5E-BF15-DD4D-A029-856E13411DC4}" type="slidenum">
              <a:rPr lang="nl-NL" smtClean="0"/>
              <a:pPr/>
              <a:t>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2030972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969F5E-BF15-DD4D-A029-856E13411DC4}" type="slidenum">
              <a:rPr lang="nl-NL" smtClean="0"/>
              <a:pPr/>
              <a:t>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2030972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969F5E-BF15-DD4D-A029-856E13411DC4}" type="slidenum">
              <a:rPr lang="nl-NL" smtClean="0"/>
              <a:pPr/>
              <a:t>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2030972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969F5E-BF15-DD4D-A029-856E13411DC4}" type="slidenum">
              <a:rPr lang="nl-NL" smtClean="0"/>
              <a:pPr/>
              <a:t>8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2030972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969F5E-BF15-DD4D-A029-856E13411DC4}" type="slidenum">
              <a:rPr lang="nl-NL" smtClean="0"/>
              <a:pPr/>
              <a:t>9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203097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69804" cy="6874935"/>
            <a:chOff x="-8466" y="-8468"/>
            <a:chExt cx="9169804" cy="6874935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Freeform 23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2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E8D99-14FB-4157-BE6C-BEEC31BD1017}" type="datetimeFigureOut">
              <a:rPr lang="nl-NL" smtClean="0"/>
              <a:pPr/>
              <a:t>27-2-2017</a:t>
            </a:fld>
            <a:endParaRPr lang="nl-NL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37630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E8D99-14FB-4157-BE6C-BEEC31BD1017}" type="datetimeFigureOut">
              <a:rPr lang="nl-NL" smtClean="0"/>
              <a:pPr/>
              <a:t>27-2-2017</a:t>
            </a:fld>
            <a:endParaRPr lang="nl-NL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60939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E8D99-14FB-4157-BE6C-BEEC31BD1017}" type="datetimeFigureOut">
              <a:rPr lang="nl-NL" smtClean="0"/>
              <a:pPr/>
              <a:t>27-2-2017</a:t>
            </a:fld>
            <a:endParaRPr lang="nl-NL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79797426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E8D99-14FB-4157-BE6C-BEEC31BD1017}" type="datetimeFigureOut">
              <a:rPr lang="nl-NL" smtClean="0"/>
              <a:pPr/>
              <a:t>27-2-2017</a:t>
            </a:fld>
            <a:endParaRPr lang="nl-NL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112385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E8D99-14FB-4157-BE6C-BEEC31BD1017}" type="datetimeFigureOut">
              <a:rPr lang="nl-NL" smtClean="0"/>
              <a:pPr/>
              <a:t>27-2-2017</a:t>
            </a:fld>
            <a:endParaRPr lang="nl-NL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9626181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E8D99-14FB-4157-BE6C-BEEC31BD1017}" type="datetimeFigureOut">
              <a:rPr lang="nl-NL" smtClean="0"/>
              <a:pPr/>
              <a:t>27-2-2017</a:t>
            </a:fld>
            <a:endParaRPr lang="nl-NL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496316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E8D99-14FB-4157-BE6C-BEEC31BD1017}" type="datetimeFigureOut">
              <a:rPr lang="nl-NL" smtClean="0"/>
              <a:pPr/>
              <a:t>27-2-2017</a:t>
            </a:fld>
            <a:endParaRPr lang="nl-NL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333891-D5E7-4C7B-BF1D-E855E53CB5A8}" type="slidenum">
              <a:rPr lang="en-US" dirty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415846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E8D99-14FB-4157-BE6C-BEEC31BD1017}" type="datetimeFigureOut">
              <a:rPr lang="nl-NL" smtClean="0"/>
              <a:pPr/>
              <a:t>27-2-2017</a:t>
            </a:fld>
            <a:endParaRPr lang="nl-NL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31918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E8D99-14FB-4157-BE6C-BEEC31BD1017}" type="datetimeFigureOut">
              <a:rPr lang="nl-NL" smtClean="0"/>
              <a:pPr/>
              <a:t>27-2-2017</a:t>
            </a:fld>
            <a:endParaRPr lang="nl-NL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333891-D5E7-4C7B-BF1D-E855E53CB5A8}" type="slidenum">
              <a:rPr lang="en-US" dirty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98672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E8D99-14FB-4157-BE6C-BEEC31BD1017}" type="datetimeFigureOut">
              <a:rPr lang="nl-NL" smtClean="0"/>
              <a:pPr/>
              <a:t>27-2-2017</a:t>
            </a:fld>
            <a:endParaRPr lang="nl-NL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77178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E8D99-14FB-4157-BE6C-BEEC31BD1017}" type="datetimeFigureOut">
              <a:rPr lang="nl-NL" smtClean="0"/>
              <a:pPr/>
              <a:t>27-2-2017</a:t>
            </a:fld>
            <a:endParaRPr lang="nl-NL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77758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E8D99-14FB-4157-BE6C-BEEC31BD1017}" type="datetimeFigureOut">
              <a:rPr lang="nl-NL" smtClean="0"/>
              <a:pPr/>
              <a:t>27-2-2017</a:t>
            </a:fld>
            <a:endParaRPr lang="nl-NL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56688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E8D99-14FB-4157-BE6C-BEEC31BD1017}" type="datetimeFigureOut">
              <a:rPr lang="nl-NL" smtClean="0"/>
              <a:pPr/>
              <a:t>27-2-2017</a:t>
            </a:fld>
            <a:endParaRPr lang="nl-NL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20737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E8D99-14FB-4157-BE6C-BEEC31BD1017}" type="datetimeFigureOut">
              <a:rPr lang="nl-NL" smtClean="0"/>
              <a:pPr/>
              <a:t>27-2-2017</a:t>
            </a:fld>
            <a:endParaRPr lang="nl-NL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71325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E8D99-14FB-4157-BE6C-BEEC31BD1017}" type="datetimeFigureOut">
              <a:rPr lang="nl-NL" smtClean="0"/>
              <a:pPr/>
              <a:t>27-2-2017</a:t>
            </a:fld>
            <a:endParaRPr lang="nl-NL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333891-D5E7-4C7B-BF1D-E855E53CB5A8}" type="slidenum">
              <a:rPr lang="en-US" dirty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63832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E8D99-14FB-4157-BE6C-BEEC31BD1017}" type="datetimeFigureOut">
              <a:rPr lang="nl-NL" smtClean="0"/>
              <a:pPr/>
              <a:t>27-2-2017</a:t>
            </a:fld>
            <a:endParaRPr lang="nl-NL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74190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69805" cy="6874935"/>
            <a:chOff x="-8467" y="-8468"/>
            <a:chExt cx="9169805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8E8D99-14FB-4157-BE6C-BEEC31BD1017}" type="datetimeFigureOut">
              <a:rPr lang="nl-NL" smtClean="0"/>
              <a:pPr/>
              <a:t>27-2-2017</a:t>
            </a:fld>
            <a:endParaRPr lang="nl-NL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44123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5" r:id="rId15"/>
    <p:sldLayoutId id="214748366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620689"/>
            <a:ext cx="6622504" cy="864095"/>
          </a:xfrm>
        </p:spPr>
        <p:txBody>
          <a:bodyPr>
            <a:normAutofit/>
          </a:bodyPr>
          <a:lstStyle/>
          <a:p>
            <a:pPr algn="ctr"/>
            <a:r>
              <a:rPr lang="nl-NL" sz="2700" b="1" i="1" smtClean="0"/>
              <a:t>Bodem</a:t>
            </a:r>
            <a:endParaRPr lang="nl-NL" sz="2700" b="1" i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3457" y="1628800"/>
            <a:ext cx="2304256" cy="23160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3928" y="4103287"/>
            <a:ext cx="2308949" cy="23207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0544" y="4077072"/>
            <a:ext cx="2304256" cy="23160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10289" y="1663521"/>
            <a:ext cx="2304256" cy="23160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Afbeelding 2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7149" y="441952"/>
            <a:ext cx="2657846" cy="98121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620689"/>
            <a:ext cx="6622504" cy="864095"/>
          </a:xfrm>
        </p:spPr>
        <p:txBody>
          <a:bodyPr>
            <a:normAutofit/>
          </a:bodyPr>
          <a:lstStyle/>
          <a:p>
            <a:pPr algn="ctr"/>
            <a:r>
              <a:rPr lang="nl-NL" sz="2700" i="1" dirty="0" smtClean="0"/>
              <a:t>Hoofdstuk 5, 6 en 7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395536" y="1556792"/>
            <a:ext cx="7128792" cy="3816424"/>
          </a:xfrm>
        </p:spPr>
        <p:txBody>
          <a:bodyPr>
            <a:normAutofit/>
          </a:bodyPr>
          <a:lstStyle/>
          <a:p>
            <a:pPr algn="ctr"/>
            <a:r>
              <a:rPr lang="nl-NL" sz="1600" dirty="0" smtClean="0"/>
              <a:t>Deze hoofdstukken mag je overslaan met leren voor de toets.</a:t>
            </a:r>
          </a:p>
          <a:p>
            <a:pPr algn="ctr"/>
            <a:r>
              <a:rPr lang="nl-NL" sz="1600" dirty="0" smtClean="0"/>
              <a:t>Hoofdstuk 8 doen we in de praktijk, deze moet je dus wel kennen.</a:t>
            </a:r>
            <a:endParaRPr lang="nl-NL" sz="16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2348880"/>
            <a:ext cx="3155032" cy="31691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35172462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620689"/>
            <a:ext cx="6622504" cy="864095"/>
          </a:xfrm>
        </p:spPr>
        <p:txBody>
          <a:bodyPr>
            <a:normAutofit/>
          </a:bodyPr>
          <a:lstStyle/>
          <a:p>
            <a:pPr algn="ctr"/>
            <a:r>
              <a:rPr lang="nl-NL" sz="2700" i="1" dirty="0" smtClean="0"/>
              <a:t>Praktijk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395536" y="1556792"/>
            <a:ext cx="7128792" cy="3816424"/>
          </a:xfrm>
        </p:spPr>
        <p:txBody>
          <a:bodyPr>
            <a:normAutofit/>
          </a:bodyPr>
          <a:lstStyle/>
          <a:p>
            <a:pPr algn="ctr"/>
            <a:r>
              <a:rPr lang="nl-NL" sz="1600" dirty="0" smtClean="0"/>
              <a:t>Het maken van een bodemprofiel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2216518"/>
            <a:ext cx="3488209" cy="33470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26695073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620689"/>
            <a:ext cx="6622504" cy="864095"/>
          </a:xfrm>
        </p:spPr>
        <p:txBody>
          <a:bodyPr>
            <a:normAutofit/>
          </a:bodyPr>
          <a:lstStyle/>
          <a:p>
            <a:pPr algn="ctr"/>
            <a:r>
              <a:rPr lang="nl-NL" sz="2700" i="1" dirty="0" smtClean="0"/>
              <a:t>Afsluiting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395536" y="1556792"/>
            <a:ext cx="7128792" cy="3816424"/>
          </a:xfrm>
        </p:spPr>
        <p:txBody>
          <a:bodyPr>
            <a:normAutofit/>
          </a:bodyPr>
          <a:lstStyle/>
          <a:p>
            <a:pPr algn="ctr"/>
            <a:endParaRPr lang="nl-NL" sz="1600" dirty="0" smtClean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1988840"/>
            <a:ext cx="4957522" cy="2974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28553585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620689"/>
            <a:ext cx="6622504" cy="864095"/>
          </a:xfrm>
        </p:spPr>
        <p:txBody>
          <a:bodyPr>
            <a:normAutofit/>
          </a:bodyPr>
          <a:lstStyle/>
          <a:p>
            <a:pPr algn="ctr"/>
            <a:r>
              <a:rPr lang="nl-NL" sz="2700" i="1" dirty="0" smtClean="0"/>
              <a:t>Planning vandaag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395536" y="1556792"/>
            <a:ext cx="7128792" cy="3816424"/>
          </a:xfrm>
        </p:spPr>
        <p:txBody>
          <a:bodyPr>
            <a:normAutofit/>
          </a:bodyPr>
          <a:lstStyle/>
          <a:p>
            <a:pPr algn="ctr"/>
            <a:r>
              <a:rPr lang="nl-NL" dirty="0" smtClean="0"/>
              <a:t>1</a:t>
            </a:r>
            <a:r>
              <a:rPr lang="nl-NL" baseline="30000" dirty="0" smtClean="0"/>
              <a:t>e</a:t>
            </a:r>
            <a:r>
              <a:rPr lang="nl-NL" dirty="0" smtClean="0"/>
              <a:t> lesuur: Nakijken opdracht en uitleggen hoofdstuk 4.</a:t>
            </a:r>
          </a:p>
          <a:p>
            <a:pPr algn="ctr"/>
            <a:endParaRPr lang="nl-NL" dirty="0"/>
          </a:p>
          <a:p>
            <a:pPr algn="ctr"/>
            <a:r>
              <a:rPr lang="nl-NL" dirty="0" smtClean="0"/>
              <a:t>2</a:t>
            </a:r>
            <a:r>
              <a:rPr lang="nl-NL" baseline="30000" dirty="0" smtClean="0"/>
              <a:t>e</a:t>
            </a:r>
            <a:r>
              <a:rPr lang="nl-NL" dirty="0" smtClean="0"/>
              <a:t> lesuur: Praktijk bodemprofiel</a:t>
            </a:r>
          </a:p>
          <a:p>
            <a:pPr algn="ctr"/>
            <a:endParaRPr lang="nl-NL" dirty="0" smtClean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39752" y="3140968"/>
            <a:ext cx="3475087" cy="26029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3785447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620689"/>
            <a:ext cx="6622504" cy="864095"/>
          </a:xfrm>
        </p:spPr>
        <p:txBody>
          <a:bodyPr>
            <a:normAutofit/>
          </a:bodyPr>
          <a:lstStyle/>
          <a:p>
            <a:pPr algn="ctr"/>
            <a:r>
              <a:rPr lang="nl-NL" sz="2700" i="1" dirty="0" smtClean="0"/>
              <a:t>Nakijken opdracht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395536" y="1556792"/>
            <a:ext cx="7128792" cy="3816424"/>
          </a:xfrm>
        </p:spPr>
        <p:txBody>
          <a:bodyPr>
            <a:normAutofit/>
          </a:bodyPr>
          <a:lstStyle/>
          <a:p>
            <a:pPr algn="ctr"/>
            <a:endParaRPr lang="nl-NL" sz="1600" dirty="0" smtClean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2060848"/>
            <a:ext cx="2721144" cy="3130637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4456295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620689"/>
            <a:ext cx="6622504" cy="864095"/>
          </a:xfrm>
        </p:spPr>
        <p:txBody>
          <a:bodyPr>
            <a:normAutofit fontScale="90000"/>
          </a:bodyPr>
          <a:lstStyle/>
          <a:p>
            <a:pPr algn="ctr"/>
            <a:r>
              <a:rPr lang="nl-NL" sz="2700" i="1" dirty="0" smtClean="0"/>
              <a:t>Hoofdstuk 4</a:t>
            </a:r>
            <a:br>
              <a:rPr lang="nl-NL" sz="2700" i="1" dirty="0" smtClean="0"/>
            </a:br>
            <a:r>
              <a:rPr lang="nl-NL" sz="2700" i="1" dirty="0" smtClean="0"/>
              <a:t>Herkennen van grondsoorten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395536" y="1556792"/>
            <a:ext cx="7128792" cy="3816424"/>
          </a:xfrm>
        </p:spPr>
        <p:txBody>
          <a:bodyPr>
            <a:normAutofit/>
          </a:bodyPr>
          <a:lstStyle/>
          <a:p>
            <a:pPr algn="ctr"/>
            <a:endParaRPr lang="nl-NL" sz="1600" dirty="0" smtClean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1556923"/>
            <a:ext cx="4648200" cy="5286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69682703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620689"/>
            <a:ext cx="6622504" cy="864095"/>
          </a:xfrm>
        </p:spPr>
        <p:txBody>
          <a:bodyPr>
            <a:normAutofit fontScale="90000"/>
          </a:bodyPr>
          <a:lstStyle/>
          <a:p>
            <a:pPr algn="ctr"/>
            <a:r>
              <a:rPr lang="nl-NL" sz="2700" i="1" dirty="0" smtClean="0"/>
              <a:t>Hoofdstuk 4</a:t>
            </a:r>
            <a:br>
              <a:rPr lang="nl-NL" sz="2700" i="1" dirty="0" smtClean="0"/>
            </a:br>
            <a:r>
              <a:rPr lang="nl-NL" sz="2700" i="1" dirty="0" smtClean="0"/>
              <a:t>Herkennen van grondsoorten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395536" y="1556792"/>
            <a:ext cx="7128792" cy="3816424"/>
          </a:xfrm>
        </p:spPr>
        <p:txBody>
          <a:bodyPr>
            <a:normAutofit/>
          </a:bodyPr>
          <a:lstStyle/>
          <a:p>
            <a:pPr algn="ctr"/>
            <a:endParaRPr lang="nl-NL" sz="1600" dirty="0" smtClean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47" y="1662354"/>
            <a:ext cx="7695175" cy="35516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69682703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620689"/>
            <a:ext cx="6622504" cy="864095"/>
          </a:xfrm>
        </p:spPr>
        <p:txBody>
          <a:bodyPr>
            <a:normAutofit fontScale="90000"/>
          </a:bodyPr>
          <a:lstStyle/>
          <a:p>
            <a:pPr algn="ctr"/>
            <a:r>
              <a:rPr lang="nl-NL" sz="2700" i="1" dirty="0" smtClean="0"/>
              <a:t>Hoofdstuk 4</a:t>
            </a:r>
            <a:br>
              <a:rPr lang="nl-NL" sz="2700" i="1" dirty="0" smtClean="0"/>
            </a:br>
            <a:r>
              <a:rPr lang="nl-NL" sz="2700" i="1" dirty="0" smtClean="0"/>
              <a:t>Herkennen van grondsoorten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395536" y="1556792"/>
            <a:ext cx="7128792" cy="3816424"/>
          </a:xfrm>
        </p:spPr>
        <p:txBody>
          <a:bodyPr>
            <a:normAutofit/>
          </a:bodyPr>
          <a:lstStyle/>
          <a:p>
            <a:pPr algn="ctr"/>
            <a:endParaRPr lang="nl-NL" sz="1600" dirty="0" smtClean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617" y="2276872"/>
            <a:ext cx="8856773" cy="1886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82591398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620689"/>
            <a:ext cx="6622504" cy="864095"/>
          </a:xfrm>
        </p:spPr>
        <p:txBody>
          <a:bodyPr>
            <a:normAutofit fontScale="90000"/>
          </a:bodyPr>
          <a:lstStyle/>
          <a:p>
            <a:pPr algn="ctr"/>
            <a:r>
              <a:rPr lang="nl-NL" sz="2700" i="1" dirty="0" smtClean="0"/>
              <a:t>Hoofdstuk 4</a:t>
            </a:r>
            <a:br>
              <a:rPr lang="nl-NL" sz="2700" i="1" dirty="0" smtClean="0"/>
            </a:br>
            <a:r>
              <a:rPr lang="nl-NL" sz="2700" i="1" dirty="0" smtClean="0"/>
              <a:t>Herkennen van grondsoorten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395536" y="1556792"/>
            <a:ext cx="7128792" cy="3816424"/>
          </a:xfrm>
        </p:spPr>
        <p:txBody>
          <a:bodyPr>
            <a:normAutofit/>
          </a:bodyPr>
          <a:lstStyle/>
          <a:p>
            <a:pPr algn="ctr"/>
            <a:endParaRPr lang="nl-NL" sz="1600" dirty="0" smtClean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577273"/>
            <a:ext cx="6375598" cy="36931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85653738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620689"/>
            <a:ext cx="6622504" cy="864095"/>
          </a:xfrm>
        </p:spPr>
        <p:txBody>
          <a:bodyPr>
            <a:normAutofit fontScale="90000"/>
          </a:bodyPr>
          <a:lstStyle/>
          <a:p>
            <a:pPr algn="ctr"/>
            <a:r>
              <a:rPr lang="nl-NL" sz="2700" i="1" dirty="0" smtClean="0"/>
              <a:t>Hoofdstuk 4</a:t>
            </a:r>
            <a:br>
              <a:rPr lang="nl-NL" sz="2700" i="1" dirty="0" smtClean="0"/>
            </a:br>
            <a:r>
              <a:rPr lang="nl-NL" sz="2700" i="1" dirty="0" smtClean="0"/>
              <a:t>Herkennen van grondsoorten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395536" y="1556792"/>
            <a:ext cx="7128792" cy="3816424"/>
          </a:xfrm>
        </p:spPr>
        <p:txBody>
          <a:bodyPr>
            <a:normAutofit/>
          </a:bodyPr>
          <a:lstStyle/>
          <a:p>
            <a:pPr algn="ctr"/>
            <a:endParaRPr lang="nl-NL" sz="1600" dirty="0" smtClean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933919"/>
            <a:ext cx="7991613" cy="34562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23257673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620689"/>
            <a:ext cx="6622504" cy="864095"/>
          </a:xfrm>
        </p:spPr>
        <p:txBody>
          <a:bodyPr>
            <a:normAutofit fontScale="90000"/>
          </a:bodyPr>
          <a:lstStyle/>
          <a:p>
            <a:pPr algn="ctr"/>
            <a:r>
              <a:rPr lang="nl-NL" sz="2700" i="1" dirty="0" smtClean="0"/>
              <a:t>Hoofdstuk 4</a:t>
            </a:r>
            <a:br>
              <a:rPr lang="nl-NL" sz="2700" i="1" dirty="0" smtClean="0"/>
            </a:br>
            <a:r>
              <a:rPr lang="nl-NL" sz="2700" i="1" dirty="0" smtClean="0"/>
              <a:t>Herkennen van grondsoorten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395536" y="1556792"/>
            <a:ext cx="7128792" cy="3816424"/>
          </a:xfrm>
        </p:spPr>
        <p:txBody>
          <a:bodyPr>
            <a:normAutofit/>
          </a:bodyPr>
          <a:lstStyle/>
          <a:p>
            <a:pPr algn="ctr"/>
            <a:endParaRPr lang="nl-NL" sz="1600" dirty="0" smtClean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132856"/>
            <a:ext cx="7660604" cy="2609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39675640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Office-th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2889</TotalTime>
  <Words>83</Words>
  <Application>Microsoft Office PowerPoint</Application>
  <PresentationFormat>Diavoorstelling (4:3)</PresentationFormat>
  <Paragraphs>30</Paragraphs>
  <Slides>12</Slides>
  <Notes>12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12</vt:i4>
      </vt:variant>
    </vt:vector>
  </HeadingPairs>
  <TitlesOfParts>
    <vt:vector size="17" baseType="lpstr">
      <vt:lpstr>Arial</vt:lpstr>
      <vt:lpstr>Calibri</vt:lpstr>
      <vt:lpstr>Trebuchet MS</vt:lpstr>
      <vt:lpstr>Wingdings 3</vt:lpstr>
      <vt:lpstr>Facet</vt:lpstr>
      <vt:lpstr>Bodem</vt:lpstr>
      <vt:lpstr>Planning vandaag</vt:lpstr>
      <vt:lpstr>Nakijken opdracht</vt:lpstr>
      <vt:lpstr>Hoofdstuk 4 Herkennen van grondsoorten</vt:lpstr>
      <vt:lpstr>Hoofdstuk 4 Herkennen van grondsoorten</vt:lpstr>
      <vt:lpstr>Hoofdstuk 4 Herkennen van grondsoorten</vt:lpstr>
      <vt:lpstr>Hoofdstuk 4 Herkennen van grondsoorten</vt:lpstr>
      <vt:lpstr>Hoofdstuk 4 Herkennen van grondsoorten</vt:lpstr>
      <vt:lpstr>Hoofdstuk 4 Herkennen van grondsoorten</vt:lpstr>
      <vt:lpstr>Hoofdstuk 5, 6 en 7</vt:lpstr>
      <vt:lpstr>Praktijk</vt:lpstr>
      <vt:lpstr>Afsluiting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 1</dc:title>
  <dc:creator>Martijn</dc:creator>
  <cp:lastModifiedBy>Robert Soesman</cp:lastModifiedBy>
  <cp:revision>419</cp:revision>
  <cp:lastPrinted>2012-05-22T10:37:28Z</cp:lastPrinted>
  <dcterms:created xsi:type="dcterms:W3CDTF">2008-03-20T23:08:22Z</dcterms:created>
  <dcterms:modified xsi:type="dcterms:W3CDTF">2017-02-27T15:34:39Z</dcterms:modified>
</cp:coreProperties>
</file>