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1" r:id="rId9"/>
    <p:sldId id="292" r:id="rId10"/>
    <p:sldId id="293" r:id="rId11"/>
    <p:sldId id="294" r:id="rId12"/>
    <p:sldId id="297" r:id="rId13"/>
    <p:sldId id="296" r:id="rId14"/>
    <p:sldId id="295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9" r:id="rId26"/>
    <p:sldId id="308" r:id="rId27"/>
    <p:sldId id="310" r:id="rId28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0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78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5536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245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9585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72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01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6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36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40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852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0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8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0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17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33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62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qEX0nGEcr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demacademie.nl/index.php?i=25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BLGGAgroXpertus/nematoden-onderzoe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://www.schooltv.nl/video/de-regenworm-een-echt-bodemdiertje-zonder-skelet/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dirty="0" smtClean="0"/>
              <a:t>Bodem</a:t>
            </a:r>
            <a:endParaRPr lang="nl-NL" sz="27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149" y="418068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20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Mollen</a:t>
            </a:r>
          </a:p>
          <a:p>
            <a:pPr algn="ctr"/>
            <a:endParaRPr lang="nl-NL" sz="20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42291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279" y="4086225"/>
            <a:ext cx="42005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21" y="2260848"/>
            <a:ext cx="7476466" cy="327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31" y="289459"/>
            <a:ext cx="2631860" cy="1653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9867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>
                <a:hlinkClick r:id="rId3"/>
              </a:rPr>
              <a:t>Microleven</a:t>
            </a:r>
            <a:endParaRPr lang="nl-NL" sz="2000" b="1" dirty="0" smtClean="0"/>
          </a:p>
          <a:p>
            <a:pPr algn="ctr"/>
            <a:endParaRPr lang="nl-NL" sz="20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4867677" cy="156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98819"/>
            <a:ext cx="4837468" cy="288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491" y="2198819"/>
            <a:ext cx="5103862" cy="443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9976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Microleven</a:t>
            </a:r>
          </a:p>
          <a:p>
            <a:pPr algn="ctr"/>
            <a:endParaRPr lang="nl-NL" sz="20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42481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47955"/>
            <a:ext cx="42481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70" y="4437112"/>
            <a:ext cx="40576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1428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Microleven</a:t>
            </a:r>
          </a:p>
          <a:p>
            <a:pPr algn="ctr"/>
            <a:endParaRPr lang="nl-NL" sz="20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42043"/>
            <a:ext cx="457200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49" y="2142043"/>
            <a:ext cx="5967957" cy="451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1428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Organische stof en humus</a:t>
            </a:r>
          </a:p>
          <a:p>
            <a:pPr algn="ctr"/>
            <a:endParaRPr lang="nl-NL" sz="2000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42874"/>
            <a:ext cx="5500861" cy="371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2299"/>
            <a:ext cx="2183042" cy="145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4047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Lucht in de atmosfeer en de bodem</a:t>
            </a:r>
          </a:p>
          <a:p>
            <a:pPr algn="ctr"/>
            <a:endParaRPr lang="nl-NL" sz="20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5410200" cy="360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067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Lucht in de atmosfeer en de bodem</a:t>
            </a:r>
          </a:p>
          <a:p>
            <a:pPr algn="ctr"/>
            <a:endParaRPr lang="nl-NL" sz="2000" b="1" dirty="0"/>
          </a:p>
          <a:p>
            <a:pPr algn="ctr"/>
            <a:r>
              <a:rPr lang="nl-NL" sz="2000" b="1" dirty="0" smtClean="0"/>
              <a:t>Fotosynthese</a:t>
            </a:r>
          </a:p>
          <a:p>
            <a:pPr algn="ctr"/>
            <a:endParaRPr lang="nl-NL" sz="2000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6516216" cy="125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09120"/>
            <a:ext cx="22860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6406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nl-NL" sz="2000" b="1" dirty="0" smtClean="0"/>
              <a:t>Lucht in de atmosfeer en de bodem</a:t>
            </a:r>
          </a:p>
          <a:p>
            <a:pPr algn="ctr"/>
            <a:endParaRPr lang="nl-NL" sz="2000" b="1" dirty="0"/>
          </a:p>
          <a:p>
            <a:pPr algn="ctr"/>
            <a:r>
              <a:rPr lang="nl-NL" sz="2000" b="1" dirty="0" smtClean="0"/>
              <a:t>Ademhaling</a:t>
            </a:r>
          </a:p>
          <a:p>
            <a:pPr algn="ctr"/>
            <a:endParaRPr lang="nl-NL" sz="2000" b="1" dirty="0"/>
          </a:p>
          <a:p>
            <a:pPr algn="ctr"/>
            <a:endParaRPr lang="nl-NL" sz="2000" b="1" dirty="0" smtClean="0"/>
          </a:p>
          <a:p>
            <a:pPr algn="ctr"/>
            <a:endParaRPr lang="nl-NL" sz="2000" b="1" dirty="0"/>
          </a:p>
          <a:p>
            <a:pPr algn="ctr"/>
            <a:endParaRPr lang="nl-NL" sz="2000" b="1" dirty="0" smtClean="0"/>
          </a:p>
          <a:p>
            <a:pPr algn="ctr"/>
            <a:endParaRPr lang="nl-NL" sz="2000" b="1" dirty="0"/>
          </a:p>
          <a:p>
            <a:pPr algn="ctr"/>
            <a:endParaRPr lang="nl-NL" sz="2000" b="1" dirty="0" smtClean="0"/>
          </a:p>
          <a:p>
            <a:pPr algn="ctr"/>
            <a:endParaRPr lang="nl-NL" sz="2000" b="1" dirty="0"/>
          </a:p>
          <a:p>
            <a:pPr algn="ctr"/>
            <a:endParaRPr lang="nl-NL" sz="2000" b="1" dirty="0" smtClean="0"/>
          </a:p>
          <a:p>
            <a:pPr algn="ctr"/>
            <a:r>
              <a:rPr lang="nl-NL" sz="2000" b="1" dirty="0" smtClean="0"/>
              <a:t>In de lucht blijft koolzuurgas en zuurstof dus in evenwicht.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2722484"/>
            <a:ext cx="3600400" cy="268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2765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Lucht in de atmosfeer en de bodem</a:t>
            </a:r>
          </a:p>
          <a:p>
            <a:pPr algn="ctr"/>
            <a:endParaRPr lang="nl-NL" sz="2000" b="1" dirty="0"/>
          </a:p>
          <a:p>
            <a:pPr algn="ctr"/>
            <a:r>
              <a:rPr lang="nl-NL" sz="2000" dirty="0" smtClean="0"/>
              <a:t>Is er in de bodem ook fotosynthese?</a:t>
            </a:r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3053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284" y="5589240"/>
            <a:ext cx="41338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65" y="3212976"/>
            <a:ext cx="8293898" cy="309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628349"/>
            <a:ext cx="5824574" cy="211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5" y="2766336"/>
            <a:ext cx="8500480" cy="344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0" y="2055114"/>
            <a:ext cx="7110805" cy="486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6175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24/25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Hangwater-, </a:t>
            </a:r>
            <a:r>
              <a:rPr lang="nl-NL" sz="2000" b="1" dirty="0" err="1" smtClean="0"/>
              <a:t>cappillair</a:t>
            </a:r>
            <a:r>
              <a:rPr lang="nl-NL" sz="2000" b="1" dirty="0" smtClean="0"/>
              <a:t>- en grondwater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5484919" cy="4335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8000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Voor vandaag moest je het volgende afhebben: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4608512"/>
          </a:xfrm>
        </p:spPr>
        <p:txBody>
          <a:bodyPr>
            <a:normAutofit fontScale="85000" lnSpcReduction="20000"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b="1" dirty="0" smtClean="0"/>
              <a:t>Huiswerk: </a:t>
            </a:r>
            <a:r>
              <a:rPr lang="nl-NL" dirty="0" smtClean="0"/>
              <a:t>Volgende week hoofdstuk 1, 2, 3, 9,10, 13, 14, 15, 19, 21, 23 en 26 af.</a:t>
            </a:r>
          </a:p>
          <a:p>
            <a:pPr algn="ctr"/>
            <a:r>
              <a:rPr lang="nl-NL" dirty="0" smtClean="0"/>
              <a:t>Hoofdstuk 4, 5, 6, 7, 8, 11, 12,16 en 17, 18, 20, 22, 24 en 25 doorlezen.</a:t>
            </a:r>
          </a:p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83540"/>
            <a:ext cx="3935313" cy="249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46179"/>
            <a:ext cx="4104456" cy="297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498" y="1546179"/>
            <a:ext cx="5193424" cy="297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535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26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Neerslag en verbruik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327" y="2122087"/>
            <a:ext cx="6239985" cy="474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1" y="2326713"/>
            <a:ext cx="40100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7970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27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Ontwatering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421291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369940" cy="510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81695"/>
            <a:ext cx="5866886" cy="4198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7127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Wateraanvoer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27799"/>
            <a:ext cx="3888432" cy="432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60338"/>
            <a:ext cx="2266950" cy="2019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8171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29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Onderzoeken van watersoorten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60338"/>
            <a:ext cx="1648556" cy="1468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4994474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43975"/>
            <a:ext cx="4994474" cy="32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4955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29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Onderzoeken van watersoorten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60338"/>
            <a:ext cx="1648556" cy="1468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409095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8065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29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Onderzoeken van watersoorten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60338"/>
            <a:ext cx="1648556" cy="1468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38400"/>
            <a:ext cx="5588784" cy="37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2383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29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/>
              <a:t>Onderzoeken van watersoorten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60338"/>
            <a:ext cx="1648556" cy="1468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275" y="2405063"/>
            <a:ext cx="5421743" cy="376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2383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Huiswerk voor de volgende keer: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194421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nl-NL" sz="2000" b="1" dirty="0" smtClean="0"/>
              <a:t>Maken:</a:t>
            </a:r>
          </a:p>
          <a:p>
            <a:pPr algn="ctr"/>
            <a:r>
              <a:rPr lang="nl-NL" sz="2000" dirty="0" smtClean="0"/>
              <a:t>27, 28, 30, 31,32, 33, 34</a:t>
            </a:r>
          </a:p>
          <a:p>
            <a:pPr algn="ctr"/>
            <a:endParaRPr lang="nl-NL" sz="2000" b="1" dirty="0"/>
          </a:p>
          <a:p>
            <a:pPr algn="ctr"/>
            <a:r>
              <a:rPr lang="nl-NL" sz="2000" b="1" dirty="0" smtClean="0"/>
              <a:t>Doorlezen:</a:t>
            </a:r>
          </a:p>
          <a:p>
            <a:pPr algn="ctr"/>
            <a:r>
              <a:rPr lang="nl-NL" sz="2000" dirty="0" smtClean="0"/>
              <a:t>29</a:t>
            </a:r>
          </a:p>
          <a:p>
            <a:pPr algn="ctr"/>
            <a:endParaRPr lang="nl-NL" sz="2000" dirty="0" smtClean="0"/>
          </a:p>
        </p:txBody>
      </p:sp>
      <p:sp>
        <p:nvSpPr>
          <p:cNvPr id="4" name="AutoShape 4" descr="Afbeeldingsresultaat voor ademhaling zuurstof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987365" y="5753715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Huiswerk voor de  laatste  les voor de toets:</a:t>
            </a:r>
          </a:p>
          <a:p>
            <a:r>
              <a:rPr lang="nl-NL" dirty="0" smtClean="0"/>
              <a:t>Maken:  35, 42</a:t>
            </a:r>
          </a:p>
          <a:p>
            <a:r>
              <a:rPr lang="nl-NL" dirty="0" smtClean="0"/>
              <a:t>Lezen: 36, 37, 38, 39, 40, 41 </a:t>
            </a:r>
            <a:endParaRPr lang="nl-NL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69" y="3501008"/>
            <a:ext cx="3158083" cy="218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4290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7128792" cy="424847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nl-NL" sz="2900" dirty="0" smtClean="0"/>
              <a:t>Controleren huiswerk</a:t>
            </a:r>
          </a:p>
          <a:p>
            <a:pPr algn="ctr"/>
            <a:r>
              <a:rPr lang="nl-NL" sz="2900" dirty="0" smtClean="0"/>
              <a:t>PowerPoint bespreken</a:t>
            </a:r>
          </a:p>
          <a:p>
            <a:pPr algn="ctr"/>
            <a:r>
              <a:rPr lang="nl-NL" sz="2900" dirty="0" smtClean="0"/>
              <a:t>Huiswerk nakijken</a:t>
            </a:r>
          </a:p>
          <a:p>
            <a:pPr algn="ctr"/>
            <a:r>
              <a:rPr lang="nl-NL" sz="2900" dirty="0" smtClean="0"/>
              <a:t>Huiswerk volgende keer maken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dirty="0" smtClean="0"/>
              <a:t>.</a:t>
            </a:r>
          </a:p>
          <a:p>
            <a:pPr algn="ctr"/>
            <a:endParaRPr lang="nl-NL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5066"/>
            <a:ext cx="3384376" cy="229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928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19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7128792" cy="424847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nl-NL" sz="2900" dirty="0" smtClean="0"/>
              <a:t>Macroleven in de grond</a:t>
            </a:r>
          </a:p>
          <a:p>
            <a:pPr algn="ctr"/>
            <a:r>
              <a:rPr lang="nl-NL" sz="2900" dirty="0" smtClean="0"/>
              <a:t>Tot het macroleven rekenen we onder andere:</a:t>
            </a:r>
          </a:p>
          <a:p>
            <a:pPr algn="ctr"/>
            <a:endParaRPr lang="nl-NL" sz="2900" dirty="0"/>
          </a:p>
          <a:p>
            <a:pPr marL="342900" indent="-342900" algn="ctr">
              <a:buFont typeface="Arial" charset="0"/>
              <a:buChar char="•"/>
            </a:pPr>
            <a:r>
              <a:rPr lang="nl-NL" sz="2900" dirty="0" smtClean="0"/>
              <a:t>Insecten (bladluis, mier, kever)</a:t>
            </a:r>
          </a:p>
          <a:p>
            <a:pPr marL="342900" indent="-342900" algn="ctr">
              <a:buFont typeface="Arial" charset="0"/>
              <a:buChar char="•"/>
            </a:pPr>
            <a:r>
              <a:rPr lang="nl-NL" sz="2900" dirty="0" smtClean="0"/>
              <a:t>Aaltjes</a:t>
            </a:r>
          </a:p>
          <a:p>
            <a:pPr marL="342900" indent="-342900" algn="ctr">
              <a:buFont typeface="Arial" charset="0"/>
              <a:buChar char="•"/>
            </a:pPr>
            <a:endParaRPr lang="nl-NL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dirty="0" smtClean="0"/>
              <a:t>.</a:t>
            </a:r>
          </a:p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17031"/>
            <a:ext cx="6185387" cy="148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798" y="3446508"/>
            <a:ext cx="6161633" cy="335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64" y="3417469"/>
            <a:ext cx="7000506" cy="306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751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19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7128792" cy="4248472"/>
          </a:xfrm>
        </p:spPr>
        <p:txBody>
          <a:bodyPr>
            <a:normAutofit fontScale="85000" lnSpcReduction="20000"/>
          </a:bodyPr>
          <a:lstStyle/>
          <a:p>
            <a:pPr algn="ctr"/>
            <a:endParaRPr lang="nl-NL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dirty="0" smtClean="0"/>
              <a:t>.</a:t>
            </a:r>
          </a:p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143" y="1484784"/>
            <a:ext cx="5442561" cy="536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5" y="1555489"/>
            <a:ext cx="7497509" cy="536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30" y="1555489"/>
            <a:ext cx="7696777" cy="548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72983"/>
            <a:ext cx="28575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760" y="2214702"/>
            <a:ext cx="3305944" cy="22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7" y="4869160"/>
            <a:ext cx="6715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4822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19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>
                <a:hlinkClick r:id="rId3"/>
              </a:rPr>
              <a:t>Aaltjes</a:t>
            </a:r>
            <a:endParaRPr lang="nl-NL" sz="2000" dirty="0" smtClean="0"/>
          </a:p>
          <a:p>
            <a:pPr algn="ctr"/>
            <a:endParaRPr lang="nl-NL" sz="20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0805"/>
            <a:ext cx="6042569" cy="3259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643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19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Aaltjes</a:t>
            </a:r>
          </a:p>
          <a:p>
            <a:pPr algn="ctr"/>
            <a:endParaRPr lang="nl-NL" sz="20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464433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0973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19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>
                <a:hlinkClick r:id="rId3"/>
              </a:rPr>
              <a:t>Stengelaaltjes</a:t>
            </a:r>
            <a:endParaRPr lang="nl-NL" sz="2000" dirty="0" smtClean="0"/>
          </a:p>
          <a:p>
            <a:pPr algn="ctr"/>
            <a:endParaRPr lang="nl-NL" sz="2000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153744" cy="130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0577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20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200800" cy="4464496"/>
          </a:xfrm>
        </p:spPr>
        <p:txBody>
          <a:bodyPr>
            <a:normAutofit/>
          </a:bodyPr>
          <a:lstStyle/>
          <a:p>
            <a:pPr algn="ctr"/>
            <a:r>
              <a:rPr lang="nl-NL" sz="2000" b="1" dirty="0" smtClean="0">
                <a:hlinkClick r:id="rId3"/>
              </a:rPr>
              <a:t>Wormen</a:t>
            </a:r>
            <a:endParaRPr lang="nl-NL" sz="2000" b="1" dirty="0" smtClean="0"/>
          </a:p>
          <a:p>
            <a:pPr algn="ctr"/>
            <a:endParaRPr lang="nl-NL" sz="20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43125"/>
            <a:ext cx="42957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690" y="3284984"/>
            <a:ext cx="41338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714" y="2143126"/>
            <a:ext cx="5457646" cy="370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279" y="2163326"/>
            <a:ext cx="6048672" cy="398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103884"/>
            <a:ext cx="6248555" cy="42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89" y="116632"/>
            <a:ext cx="2533650" cy="180975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8953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3469</TotalTime>
  <Words>306</Words>
  <Application>Microsoft Office PowerPoint</Application>
  <PresentationFormat>Diavoorstelling (4:3)</PresentationFormat>
  <Paragraphs>161</Paragraphs>
  <Slides>27</Slides>
  <Notes>27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2" baseType="lpstr">
      <vt:lpstr>Arial</vt:lpstr>
      <vt:lpstr>Calibri</vt:lpstr>
      <vt:lpstr>Trebuchet MS</vt:lpstr>
      <vt:lpstr>Wingdings 3</vt:lpstr>
      <vt:lpstr>Facet</vt:lpstr>
      <vt:lpstr>Bodem</vt:lpstr>
      <vt:lpstr>Voor vandaag moest je het volgende afhebben:</vt:lpstr>
      <vt:lpstr>Planning vandaag</vt:lpstr>
      <vt:lpstr>Hoofdstuk 19</vt:lpstr>
      <vt:lpstr>Hoofdstuk 19</vt:lpstr>
      <vt:lpstr>Hoofdstuk 19</vt:lpstr>
      <vt:lpstr>Hoofdstuk 19</vt:lpstr>
      <vt:lpstr>Hoofdstuk 19</vt:lpstr>
      <vt:lpstr>Hoofdstuk 20</vt:lpstr>
      <vt:lpstr>Hoofdstuk 20</vt:lpstr>
      <vt:lpstr>Hoofdstuk 21</vt:lpstr>
      <vt:lpstr>Hoofdstuk 21</vt:lpstr>
      <vt:lpstr>Hoofdstuk 21</vt:lpstr>
      <vt:lpstr>Hoofdstuk 22</vt:lpstr>
      <vt:lpstr>Hoofdstuk 23</vt:lpstr>
      <vt:lpstr>Hoofdstuk 23</vt:lpstr>
      <vt:lpstr>Hoofdstuk 23</vt:lpstr>
      <vt:lpstr>Hoofdstuk 23</vt:lpstr>
      <vt:lpstr>Hoofdstuk 24/25</vt:lpstr>
      <vt:lpstr>Hoofdstuk 26</vt:lpstr>
      <vt:lpstr>Hoofdstuk 27</vt:lpstr>
      <vt:lpstr>Hoofdstuk 28</vt:lpstr>
      <vt:lpstr>Hoofdstuk 29 </vt:lpstr>
      <vt:lpstr>Hoofdstuk 29 </vt:lpstr>
      <vt:lpstr>Hoofdstuk 29 </vt:lpstr>
      <vt:lpstr>Hoofdstuk 29 </vt:lpstr>
      <vt:lpstr>Huiswerk voor de volgende keer: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522</cp:revision>
  <cp:lastPrinted>2012-05-22T10:37:28Z</cp:lastPrinted>
  <dcterms:created xsi:type="dcterms:W3CDTF">2008-03-20T23:08:22Z</dcterms:created>
  <dcterms:modified xsi:type="dcterms:W3CDTF">2017-02-27T17:29:13Z</dcterms:modified>
</cp:coreProperties>
</file>