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3662" r:id="rId3"/>
  </p:sldMasterIdLst>
  <p:handoutMasterIdLst>
    <p:handoutMasterId r:id="rId13"/>
  </p:handoutMasterIdLst>
  <p:sldIdLst>
    <p:sldId id="290" r:id="rId4"/>
    <p:sldId id="416" r:id="rId5"/>
    <p:sldId id="421" r:id="rId6"/>
    <p:sldId id="418" r:id="rId7"/>
    <p:sldId id="419" r:id="rId8"/>
    <p:sldId id="412" r:id="rId9"/>
    <p:sldId id="422" r:id="rId10"/>
    <p:sldId id="423" r:id="rId11"/>
    <p:sldId id="420" r:id="rId12"/>
  </p:sldIdLst>
  <p:sldSz cx="9144000" cy="6858000" type="screen4x3"/>
  <p:notesSz cx="6884988" cy="100187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56">
          <p15:clr>
            <a:srgbClr val="A4A3A4"/>
          </p15:clr>
        </p15:guide>
        <p15:guide id="2" pos="216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D2D"/>
    <a:srgbClr val="462916"/>
    <a:srgbClr val="EE9F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3006" y="-84"/>
      </p:cViewPr>
      <p:guideLst>
        <p:guide orient="horz" pos="3156"/>
        <p:guide pos="216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83495" cy="500935"/>
          </a:xfrm>
          <a:prstGeom prst="rect">
            <a:avLst/>
          </a:prstGeom>
        </p:spPr>
        <p:txBody>
          <a:bodyPr vert="horz" lIns="93433" tIns="46717" rIns="93433" bIns="46717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516039"/>
            <a:ext cx="2983495" cy="500935"/>
          </a:xfrm>
          <a:prstGeom prst="rect">
            <a:avLst/>
          </a:prstGeom>
        </p:spPr>
        <p:txBody>
          <a:bodyPr vert="horz" lIns="93433" tIns="46717" rIns="93433" bIns="46717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99900" y="9516039"/>
            <a:ext cx="2983495" cy="500935"/>
          </a:xfrm>
          <a:prstGeom prst="rect">
            <a:avLst/>
          </a:prstGeom>
        </p:spPr>
        <p:txBody>
          <a:bodyPr vert="horz" lIns="93433" tIns="46717" rIns="93433" bIns="46717" rtlCol="0" anchor="b"/>
          <a:lstStyle>
            <a:lvl1pPr algn="r">
              <a:defRPr sz="1200"/>
            </a:lvl1pPr>
          </a:lstStyle>
          <a:p>
            <a:fld id="{CC1E1AC7-8C5C-4B16-9907-39C00B42B7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2443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683568" y="1628800"/>
            <a:ext cx="6624736" cy="45365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Tekst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83568" y="6356350"/>
            <a:ext cx="6624736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test</a:t>
            </a:r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8306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3972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0585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4191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97996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74675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771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80238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34707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28676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5631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3C060-5C21-4F0F-A574-C52E72123095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B81532-A780-411D-9B3F-4006C6D7316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44899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13771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1126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76132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38030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5953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930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2788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574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8154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1604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5721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4337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83568" y="6356350"/>
            <a:ext cx="741682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Flora- en faunakennis 20-10-14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0042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6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46291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rgbClr val="462916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C965E-D6B3-49CE-BCF6-D0A097DA1CEE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109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FA148-31BD-4B5C-90A0-724FBE2317B6}" type="datetimeFigureOut">
              <a:rPr lang="nl-NL" smtClean="0"/>
              <a:t>15-4-2015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u="sng">
                <a:solidFill>
                  <a:srgbClr val="46291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Bomen 20-10-14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369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391878" y="692697"/>
            <a:ext cx="7068554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ONTWERPEN</a:t>
            </a:r>
            <a:endParaRPr lang="nl-NL" sz="4000" dirty="0"/>
          </a:p>
          <a:p>
            <a:pPr algn="ctr"/>
            <a:r>
              <a:rPr lang="nl-NL" sz="4000" i="1" dirty="0" smtClean="0">
                <a:solidFill>
                  <a:srgbClr val="92AD2D"/>
                </a:solidFill>
              </a:rPr>
              <a:t>Tuin of grootgroen op AOC</a:t>
            </a:r>
            <a:endParaRPr lang="nl-NL" sz="3200" i="1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N32 - N42 - Gr Lyceum  -Twello</a:t>
            </a:r>
            <a:endParaRPr lang="nl-NL" i="1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299" y="3948266"/>
            <a:ext cx="3497915" cy="232004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584" y="1988838"/>
            <a:ext cx="2913011" cy="218475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1988838"/>
            <a:ext cx="3009659" cy="2184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09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1600" dirty="0" smtClean="0"/>
              <a:t>15 April 2015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Wat hebben we gedaan?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marL="457200" indent="-457200">
              <a:buFont typeface="Wingdings"/>
              <a:buChar char="Ø"/>
            </a:pPr>
            <a:r>
              <a:rPr lang="nl-NL" sz="3200" dirty="0" smtClean="0"/>
              <a:t>Ontwerp schooltuin. Concept bedenken</a:t>
            </a:r>
          </a:p>
          <a:p>
            <a:pPr marL="457200" indent="-457200">
              <a:buFont typeface="Wingdings"/>
              <a:buChar char="Ø"/>
            </a:pPr>
            <a:r>
              <a:rPr lang="nl-NL" sz="3200" dirty="0" smtClean="0"/>
              <a:t>3 Schetsen. </a:t>
            </a:r>
            <a:endParaRPr lang="nl-NL" sz="3200" dirty="0" smtClean="0"/>
          </a:p>
          <a:p>
            <a:pPr marL="457200" indent="-457200">
              <a:buFont typeface="Wingdings"/>
              <a:buChar char="Ø"/>
            </a:pPr>
            <a:r>
              <a:rPr lang="nl-NL" sz="3200" dirty="0" smtClean="0"/>
              <a:t>Ontwerptekening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181958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Verschil met vorige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686800" cy="4785395"/>
          </a:xfrm>
        </p:spPr>
        <p:txBody>
          <a:bodyPr/>
          <a:lstStyle/>
          <a:p>
            <a:r>
              <a:rPr lang="nl-NL" dirty="0" smtClean="0"/>
              <a:t>Vorige opdracht erg vrij; grote verschillen tussen de tuinen vergeleken met de klasgenoten</a:t>
            </a:r>
          </a:p>
          <a:p>
            <a:endParaRPr lang="nl-NL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 smtClean="0"/>
              <a:t>Nu liggen er hele precieze eisen van de opdrachtgever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 smtClean="0"/>
              <a:t>Voor iedereen dezelfde eisen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 smtClean="0"/>
              <a:t>Iedereen maakt een begroting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 smtClean="0"/>
              <a:t>Heel goed nadenken over de uitvoerbaarheid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0" indent="0"/>
            <a:r>
              <a:rPr lang="nl-NL" dirty="0" smtClean="0">
                <a:sym typeface="Wingdings" panose="05000000000000000000" pitchFamily="2" charset="2"/>
              </a:rPr>
              <a:t></a:t>
            </a:r>
            <a:r>
              <a:rPr lang="nl-NL" dirty="0" smtClean="0"/>
              <a:t>Uitdaging: creatief en origineel zijn binnen de gestelde kaders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872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5400" dirty="0" smtClean="0"/>
              <a:t>(Concept bedenken)</a:t>
            </a:r>
          </a:p>
          <a:p>
            <a:r>
              <a:rPr lang="nl-NL" sz="5400" dirty="0" smtClean="0"/>
              <a:t>(3 schetsen)</a:t>
            </a:r>
          </a:p>
          <a:p>
            <a:endParaRPr lang="nl-NL" sz="5400" dirty="0" smtClean="0"/>
          </a:p>
          <a:p>
            <a:r>
              <a:rPr lang="nl-NL" sz="5400" dirty="0" smtClean="0">
                <a:sym typeface="Wingdings" panose="05000000000000000000" pitchFamily="2" charset="2"/>
              </a:rPr>
              <a:t> </a:t>
            </a:r>
            <a:r>
              <a:rPr lang="nl-NL" sz="5400" dirty="0" smtClean="0"/>
              <a:t>Definitieve ontwerptekening maken</a:t>
            </a:r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425072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“Concept”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Ongeveer hetzelfde als “visie” of “tuinstijl”.</a:t>
            </a:r>
          </a:p>
          <a:p>
            <a:r>
              <a:rPr lang="nl-NL" dirty="0" smtClean="0"/>
              <a:t>Zoek een foto waar je je ontwerp aan gaat ‘ophangen’.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654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556792"/>
            <a:ext cx="8857162" cy="4525963"/>
          </a:xfrm>
        </p:spPr>
        <p:txBody>
          <a:bodyPr/>
          <a:lstStyle/>
          <a:p>
            <a:pPr marL="0" indent="0"/>
            <a:r>
              <a:rPr lang="nl-NL" sz="3600" dirty="0" smtClean="0"/>
              <a:t>25 maart	&gt; concept + 3 schetsen</a:t>
            </a:r>
          </a:p>
          <a:p>
            <a:pPr marL="0" indent="0"/>
            <a:r>
              <a:rPr lang="nl-NL" sz="3600" dirty="0">
                <a:solidFill>
                  <a:schemeClr val="tx1"/>
                </a:solidFill>
              </a:rPr>
              <a:t>1 april</a:t>
            </a:r>
            <a:r>
              <a:rPr lang="nl-NL" sz="3600" dirty="0"/>
              <a:t>	</a:t>
            </a:r>
            <a:r>
              <a:rPr lang="nl-NL" sz="3600" dirty="0" smtClean="0"/>
              <a:t>&gt; ontwerptekening</a:t>
            </a:r>
          </a:p>
          <a:p>
            <a:pPr marL="0" indent="0"/>
            <a:r>
              <a:rPr lang="nl-NL" sz="3600" b="1" dirty="0" smtClean="0">
                <a:solidFill>
                  <a:srgbClr val="FF0000"/>
                </a:solidFill>
              </a:rPr>
              <a:t>15 </a:t>
            </a:r>
            <a:r>
              <a:rPr lang="nl-NL" sz="3600" b="1" dirty="0">
                <a:solidFill>
                  <a:srgbClr val="FF0000"/>
                </a:solidFill>
              </a:rPr>
              <a:t>april	&gt; </a:t>
            </a:r>
            <a:r>
              <a:rPr lang="nl-NL" sz="3600" dirty="0"/>
              <a:t>definitief </a:t>
            </a:r>
            <a:r>
              <a:rPr lang="nl-NL" sz="3600" dirty="0" smtClean="0"/>
              <a:t>ontwerp</a:t>
            </a:r>
          </a:p>
          <a:p>
            <a:pPr marL="0" indent="0"/>
            <a:r>
              <a:rPr lang="nl-NL" sz="3600" dirty="0" smtClean="0"/>
              <a:t>22 april	&gt; </a:t>
            </a:r>
            <a:r>
              <a:rPr lang="nl-NL" sz="3600" dirty="0"/>
              <a:t>beplantingsplan + schriftelijke </a:t>
            </a:r>
            <a:r>
              <a:rPr lang="nl-NL" sz="3600" dirty="0" smtClean="0"/>
              <a:t>						toelichting </a:t>
            </a:r>
          </a:p>
          <a:p>
            <a:pPr marL="0" indent="0"/>
            <a:r>
              <a:rPr lang="nl-NL" sz="3600" dirty="0" smtClean="0"/>
              <a:t>13 mei	&gt; alles inleveren</a:t>
            </a:r>
          </a:p>
        </p:txBody>
      </p:sp>
    </p:spTree>
    <p:extLst>
      <p:ext uri="{BB962C8B-B14F-4D97-AF65-F5344CB8AC3E}">
        <p14:creationId xmlns:p14="http://schemas.microsoft.com/office/powerpoint/2010/main" val="245639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Ontwerptekening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nl-NL" dirty="0" smtClean="0"/>
              <a:t>				</a:t>
            </a:r>
            <a:r>
              <a:rPr lang="nl-NL" u="sng" dirty="0" smtClean="0"/>
              <a:t>Hovenier</a:t>
            </a:r>
            <a:r>
              <a:rPr lang="nl-NL" dirty="0" smtClean="0"/>
              <a:t>			</a:t>
            </a:r>
            <a:r>
              <a:rPr lang="nl-NL" b="1" dirty="0" smtClean="0">
                <a:solidFill>
                  <a:srgbClr val="00B050"/>
                </a:solidFill>
              </a:rPr>
              <a:t>Grootgroen</a:t>
            </a:r>
          </a:p>
          <a:p>
            <a:r>
              <a:rPr lang="nl-NL" dirty="0" smtClean="0"/>
              <a:t>Totaal: 		70 m²				</a:t>
            </a:r>
            <a:r>
              <a:rPr lang="nl-NL" b="1" dirty="0" smtClean="0">
                <a:solidFill>
                  <a:srgbClr val="00B050"/>
                </a:solidFill>
              </a:rPr>
              <a:t>100</a:t>
            </a:r>
            <a:endParaRPr lang="nl-NL" dirty="0" smtClean="0"/>
          </a:p>
          <a:p>
            <a:r>
              <a:rPr lang="nl-NL" dirty="0" smtClean="0"/>
              <a:t>Beplanting:		20 m²				</a:t>
            </a:r>
            <a:r>
              <a:rPr lang="nl-NL" b="1" dirty="0" smtClean="0">
                <a:solidFill>
                  <a:srgbClr val="00B050"/>
                </a:solidFill>
              </a:rPr>
              <a:t>&gt; 20</a:t>
            </a:r>
            <a:endParaRPr lang="nl-NL" b="1" dirty="0" smtClean="0"/>
          </a:p>
          <a:p>
            <a:r>
              <a:rPr lang="nl-NL" dirty="0" smtClean="0"/>
              <a:t>Terras: 		tussen 12 en 25 m²	</a:t>
            </a:r>
            <a:r>
              <a:rPr lang="nl-NL" b="1" dirty="0" smtClean="0">
                <a:solidFill>
                  <a:srgbClr val="00B050"/>
                </a:solidFill>
              </a:rPr>
              <a:t>-</a:t>
            </a:r>
            <a:endParaRPr lang="nl-NL" dirty="0" smtClean="0"/>
          </a:p>
          <a:p>
            <a:r>
              <a:rPr lang="nl-NL" dirty="0" smtClean="0"/>
              <a:t>Pad:			+/- 10 m²			</a:t>
            </a:r>
            <a:r>
              <a:rPr lang="nl-NL" b="1" dirty="0">
                <a:solidFill>
                  <a:srgbClr val="00B050"/>
                </a:solidFill>
              </a:rPr>
              <a:t>&gt; </a:t>
            </a:r>
            <a:r>
              <a:rPr lang="nl-NL" b="1" dirty="0" smtClean="0">
                <a:solidFill>
                  <a:srgbClr val="00B050"/>
                </a:solidFill>
              </a:rPr>
              <a:t>20</a:t>
            </a:r>
            <a:endParaRPr lang="nl-NL" dirty="0" smtClean="0"/>
          </a:p>
          <a:p>
            <a:r>
              <a:rPr lang="nl-NL" dirty="0" err="1" smtClean="0"/>
              <a:t>Techn</a:t>
            </a:r>
            <a:r>
              <a:rPr lang="nl-NL" dirty="0" smtClean="0"/>
              <a:t> werk:	+/- 10 m²</a:t>
            </a:r>
          </a:p>
          <a:p>
            <a:r>
              <a:rPr lang="nl-NL" dirty="0" smtClean="0"/>
              <a:t>Gras: 		</a:t>
            </a:r>
            <a:r>
              <a:rPr lang="nl-NL" b="1" dirty="0" smtClean="0"/>
              <a:t>+/- 20 m²</a:t>
            </a:r>
            <a:r>
              <a:rPr lang="nl-NL" dirty="0"/>
              <a:t>			</a:t>
            </a:r>
            <a:r>
              <a:rPr lang="nl-NL" b="1" dirty="0">
                <a:solidFill>
                  <a:srgbClr val="00B050"/>
                </a:solidFill>
              </a:rPr>
              <a:t>&gt; </a:t>
            </a:r>
            <a:r>
              <a:rPr lang="nl-NL" b="1" dirty="0" smtClean="0">
                <a:solidFill>
                  <a:srgbClr val="00B050"/>
                </a:solidFill>
              </a:rPr>
              <a:t>20</a:t>
            </a:r>
            <a:r>
              <a:rPr lang="nl-NL" dirty="0" smtClean="0"/>
              <a:t>	</a:t>
            </a:r>
          </a:p>
          <a:p>
            <a:r>
              <a:rPr lang="nl-NL" dirty="0" smtClean="0"/>
              <a:t>Water:		optie				</a:t>
            </a:r>
            <a:r>
              <a:rPr lang="nl-NL" b="1" dirty="0" smtClean="0">
                <a:solidFill>
                  <a:srgbClr val="00B050"/>
                </a:solidFill>
              </a:rPr>
              <a:t>20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9372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eigen tuin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Nog veel onvoldoendes!</a:t>
            </a:r>
          </a:p>
          <a:p>
            <a:r>
              <a:rPr lang="nl-NL" dirty="0" smtClean="0"/>
              <a:t>Zorg dat het in orde is voor </a:t>
            </a:r>
            <a:r>
              <a:rPr lang="nl-NL" smtClean="0"/>
              <a:t>de rapportbespreking!</a:t>
            </a:r>
          </a:p>
        </p:txBody>
      </p:sp>
    </p:spTree>
    <p:extLst>
      <p:ext uri="{BB962C8B-B14F-4D97-AF65-F5344CB8AC3E}">
        <p14:creationId xmlns:p14="http://schemas.microsoft.com/office/powerpoint/2010/main" val="358615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3" y="0"/>
            <a:ext cx="91074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nl-NL" sz="5400" b="1" dirty="0" smtClean="0"/>
              <a:t>Ontwerptekening</a:t>
            </a:r>
            <a:endParaRPr lang="nl-NL" sz="5400" b="1" dirty="0"/>
          </a:p>
        </p:txBody>
      </p:sp>
    </p:spTree>
    <p:extLst>
      <p:ext uri="{BB962C8B-B14F-4D97-AF65-F5344CB8AC3E}">
        <p14:creationId xmlns:p14="http://schemas.microsoft.com/office/powerpoint/2010/main" val="29546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 AOC Oost 2012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5164</TotalTime>
  <Words>145</Words>
  <Application>Microsoft Office PowerPoint</Application>
  <PresentationFormat>Diavoorstelling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3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Powerpoint AOC Oost 2012</vt:lpstr>
      <vt:lpstr>1_Aangepast ontwerp</vt:lpstr>
      <vt:lpstr>Aangepast ontwerp</vt:lpstr>
      <vt:lpstr>PowerPoint-presentatie</vt:lpstr>
      <vt:lpstr>15 April 2015 Wat hebben we gedaan?</vt:lpstr>
      <vt:lpstr>Verschil met vorige opdracht</vt:lpstr>
      <vt:lpstr>Wat gaan we doen?</vt:lpstr>
      <vt:lpstr>“Concept”</vt:lpstr>
      <vt:lpstr>Programma </vt:lpstr>
      <vt:lpstr>Ontwerptekening</vt:lpstr>
      <vt:lpstr>Opdracht eigen tuin</vt:lpstr>
      <vt:lpstr>Aan de slag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Examinering</dc:title>
  <dc:creator>Henk Weusthof</dc:creator>
  <cp:lastModifiedBy>Dick Neut</cp:lastModifiedBy>
  <cp:revision>232</cp:revision>
  <cp:lastPrinted>2014-04-16T08:29:37Z</cp:lastPrinted>
  <dcterms:created xsi:type="dcterms:W3CDTF">2012-12-05T14:47:34Z</dcterms:created>
  <dcterms:modified xsi:type="dcterms:W3CDTF">2015-04-15T13:05:16Z</dcterms:modified>
</cp:coreProperties>
</file>