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39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418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098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301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997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736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25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35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11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921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09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55AB1-187F-41BE-98EC-1BC1423E8C2F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BB6D9-2CBB-46FA-BEF8-C09FCA80B22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2070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bZTwa24AZA" TargetMode="External"/><Relationship Id="rId2" Type="http://schemas.openxmlformats.org/officeDocument/2006/relationships/hyperlink" Target="https://www.youtube.com/watch?v=wB4v9E8yau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Zaagmachine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191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</a:p>
          <a:p>
            <a:r>
              <a:rPr lang="nl-NL" dirty="0" smtClean="0"/>
              <a:t>Vergelijking etiket</a:t>
            </a:r>
          </a:p>
          <a:p>
            <a:r>
              <a:rPr lang="nl-NL" dirty="0" smtClean="0"/>
              <a:t>Prijsvergelijking</a:t>
            </a:r>
          </a:p>
          <a:p>
            <a:r>
              <a:rPr lang="nl-NL" dirty="0" smtClean="0"/>
              <a:t>Vergelijking veiligheid</a:t>
            </a:r>
          </a:p>
          <a:p>
            <a:r>
              <a:rPr lang="nl-NL" dirty="0" smtClean="0"/>
              <a:t>3 vragen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277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https://www.youtube.com/watch?v=wB4v9E8yaus</a:t>
            </a:r>
            <a:r>
              <a:rPr lang="nl-NL" dirty="0" smtClean="0"/>
              <a:t> </a:t>
            </a:r>
            <a:r>
              <a:rPr lang="nl-NL" dirty="0" err="1" smtClean="0"/>
              <a:t>festool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https://www.youtube.com/watch?v=WbZTwa24AZA</a:t>
            </a:r>
            <a:r>
              <a:rPr lang="nl-NL" dirty="0" smtClean="0"/>
              <a:t> de walt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616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Etiket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07902" y="1689981"/>
            <a:ext cx="8229600" cy="4525963"/>
          </a:xfrm>
        </p:spPr>
        <p:txBody>
          <a:bodyPr/>
          <a:lstStyle/>
          <a:p>
            <a:r>
              <a:rPr lang="nl-NL" dirty="0" smtClean="0"/>
              <a:t>1600 watt</a:t>
            </a:r>
          </a:p>
          <a:p>
            <a:r>
              <a:rPr lang="nl-NL" dirty="0" smtClean="0"/>
              <a:t>220-240volt</a:t>
            </a:r>
          </a:p>
          <a:p>
            <a:r>
              <a:rPr lang="nl-NL" dirty="0" smtClean="0"/>
              <a:t>50/60Hz</a:t>
            </a:r>
          </a:p>
          <a:p>
            <a:r>
              <a:rPr lang="nl-NL" dirty="0" smtClean="0"/>
              <a:t>1350-3550 toeren per min</a:t>
            </a:r>
          </a:p>
          <a:p>
            <a:r>
              <a:rPr lang="nl-NL" dirty="0" smtClean="0"/>
              <a:t>CE-markering</a:t>
            </a:r>
          </a:p>
          <a:p>
            <a:r>
              <a:rPr lang="nl-NL" dirty="0" smtClean="0"/>
              <a:t>Machine niet weggooien</a:t>
            </a:r>
          </a:p>
          <a:p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679241" y="1628801"/>
            <a:ext cx="5733928" cy="344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88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326" y="-243408"/>
            <a:ext cx="8229600" cy="1143000"/>
          </a:xfrm>
        </p:spPr>
        <p:txBody>
          <a:bodyPr/>
          <a:lstStyle/>
          <a:p>
            <a:r>
              <a:rPr lang="nl-NL" dirty="0" smtClean="0"/>
              <a:t>etiket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74126" y="548680"/>
            <a:ext cx="8229600" cy="586538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1600watt</a:t>
            </a:r>
          </a:p>
          <a:p>
            <a:r>
              <a:rPr lang="nl-NL" dirty="0" smtClean="0"/>
              <a:t>230volt</a:t>
            </a:r>
          </a:p>
          <a:p>
            <a:r>
              <a:rPr lang="nl-NL" dirty="0" smtClean="0"/>
              <a:t>50Hz</a:t>
            </a:r>
          </a:p>
          <a:p>
            <a:r>
              <a:rPr lang="nl-NL" dirty="0" smtClean="0"/>
              <a:t>5200 toeren per min</a:t>
            </a:r>
          </a:p>
          <a:p>
            <a:r>
              <a:rPr lang="nl-NL" dirty="0" smtClean="0"/>
              <a:t>Dubbele isolatie</a:t>
            </a:r>
          </a:p>
          <a:p>
            <a:r>
              <a:rPr lang="nl-NL" dirty="0" smtClean="0"/>
              <a:t>EC-markering</a:t>
            </a:r>
          </a:p>
          <a:p>
            <a:r>
              <a:rPr lang="nl-NL" dirty="0" smtClean="0"/>
              <a:t>Machine niet weg gooien</a:t>
            </a:r>
          </a:p>
          <a:p>
            <a:r>
              <a:rPr lang="nl-NL" dirty="0" smtClean="0"/>
              <a:t>Handleiding lezen voor </a:t>
            </a:r>
          </a:p>
          <a:p>
            <a:pPr marL="0" indent="0">
              <a:buNone/>
            </a:pPr>
            <a:r>
              <a:rPr lang="nl-NL" dirty="0" smtClean="0"/>
              <a:t>Gebruik</a:t>
            </a:r>
          </a:p>
          <a:p>
            <a:r>
              <a:rPr lang="nl-NL" dirty="0" smtClean="0"/>
              <a:t>Gehoorbescherming en </a:t>
            </a:r>
          </a:p>
          <a:p>
            <a:pPr marL="0" indent="0">
              <a:buNone/>
            </a:pPr>
            <a:r>
              <a:rPr lang="nl-NL" dirty="0" err="1" smtClean="0"/>
              <a:t>veilgheidsbril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6752" y="1700808"/>
            <a:ext cx="6670878" cy="400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22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prijsvergelijking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9" y="1268760"/>
            <a:ext cx="4403725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698" y="3284984"/>
            <a:ext cx="3989387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54951"/>
            <a:ext cx="3725394" cy="2706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941" y="3131790"/>
            <a:ext cx="34385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52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96722" y="2482753"/>
            <a:ext cx="4989846" cy="2993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92385" y="2396347"/>
            <a:ext cx="5277877" cy="3166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05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 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welke zaag machine kan je een rails bij kopen?</a:t>
            </a:r>
          </a:p>
          <a:p>
            <a:r>
              <a:rPr lang="nl-NL" dirty="0" smtClean="0"/>
              <a:t>Wat houdt het CE-keurmerk in?</a:t>
            </a:r>
          </a:p>
          <a:p>
            <a:r>
              <a:rPr lang="nl-NL" dirty="0" smtClean="0"/>
              <a:t>Waarom </a:t>
            </a:r>
            <a:r>
              <a:rPr lang="nl-NL" smtClean="0"/>
              <a:t>is het </a:t>
            </a:r>
            <a:r>
              <a:rPr lang="nl-NL" dirty="0" smtClean="0"/>
              <a:t>prijsverschil zo hoog?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9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84</Words>
  <Application>Microsoft Office PowerPoint</Application>
  <PresentationFormat>Diavoorstelling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Zaagmachine</vt:lpstr>
      <vt:lpstr>Inhoud</vt:lpstr>
      <vt:lpstr>filmpje</vt:lpstr>
      <vt:lpstr>Etiket </vt:lpstr>
      <vt:lpstr>etiket</vt:lpstr>
      <vt:lpstr>prijsvergelijking</vt:lpstr>
      <vt:lpstr>veiligheid</vt:lpstr>
      <vt:lpstr>3 vragen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Zaagmachine</dc:title>
  <dc:creator>geert janssen</dc:creator>
  <cp:lastModifiedBy>Henri van Son</cp:lastModifiedBy>
  <cp:revision>7</cp:revision>
  <dcterms:created xsi:type="dcterms:W3CDTF">2014-12-16T10:22:53Z</dcterms:created>
  <dcterms:modified xsi:type="dcterms:W3CDTF">2014-12-17T07:12:38Z</dcterms:modified>
</cp:coreProperties>
</file>