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  <p:sldId id="271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6497E0A-45B8-4EF9-BA62-B2D4D9F66C7C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13C1312-7CD3-44C4-BF14-FEA27110E7B0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EGZskcfOsBEKKM&amp;tbnid=_pL9DUPGPKV9_M:&amp;ved=0CAUQjRw&amp;url=http://www.alexandervandergraaf.nl/welkom/landen/japan/kansai/kyoto/kyoto.htm&amp;ei=ABMaUvCCEcHX0QW7woC4Dg&amp;bvm=bv.51156542,d.ZG4&amp;psig=AFQjCNHBGjcDc1wSY-M7bI-yqUtKTFF88w&amp;ust=13775268964802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docid=YXbXoeUqHRtP5M&amp;tbnid=Olkge98lVAKQBM:&amp;ved=0CAUQjRw&amp;url=http://www.hendrikshoveniers.nl/kleine-tuin/kleine-tuin-hoekwoning-duiven.html&amp;ei=zRMaUoSKE7Sa0AWpooHQAQ&amp;bvm=bv.51156542,d.ZG4&amp;psig=AFQjCNHBGjcDc1wSY-M7bI-yqUtKTFF88w&amp;ust=137752689648022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Tekenen = communiceren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Workshop</a:t>
            </a:r>
          </a:p>
          <a:p>
            <a:r>
              <a:rPr lang="nl-NL" dirty="0" smtClean="0"/>
              <a:t>3D Tuintekenen in een uurtje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09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Voorbeeld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De tuin van Sjaak</a:t>
            </a:r>
            <a:endParaRPr lang="nl-NL" dirty="0"/>
          </a:p>
        </p:txBody>
      </p:sp>
      <p:pic>
        <p:nvPicPr>
          <p:cNvPr id="1026" name="Picture 2" descr="https://webmail.groenewelle.nl/OWA/service.svc/s/GetFileAttachment?id=AAMkADk0NDMyNzdjLTQxOWQtNDM3ZS05NjBmLTVmMjdlNzFmMzBmMABGAAAAAAAeWWL%2FDILbToxzhRU8v9S6BwD5ucDqz4JwTKClGbFPS4Y8AH65PQy%2BAAADUBwPO7ZbRYcEXt4F9nG8AAAGXnifAAABEgAQAAoNhVcBTXRAmm88B%2BSadxk%3D&amp;isImagePreview=True&amp;X-OWA-CANARY=fIIDppCxYk2udWAltETKHu-bwDzYb9AIsqHoJo6mFNGeOMzyvwd726_TROjYXUeHwpFLqbM7skM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28190"/>
            <a:ext cx="4968552" cy="372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9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Ontwerp 1</a:t>
            </a:r>
            <a:br>
              <a:rPr lang="nl-NL" dirty="0" smtClean="0"/>
            </a:br>
            <a:r>
              <a:rPr lang="nl-NL" dirty="0" smtClean="0"/>
              <a:t>2D			</a:t>
            </a:r>
            <a:r>
              <a:rPr lang="nl-NL" dirty="0"/>
              <a:t>	</a:t>
            </a:r>
            <a:r>
              <a:rPr lang="nl-NL" dirty="0" smtClean="0"/>
              <a:t>3D</a:t>
            </a:r>
            <a:endParaRPr lang="nl-NL" dirty="0"/>
          </a:p>
        </p:txBody>
      </p:sp>
      <p:pic>
        <p:nvPicPr>
          <p:cNvPr id="2056" name="Picture 8" descr="D:\Laptop\Pictures\MP Navigator EX\2013_08_25\IMG_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4"/>
            <a:ext cx="4333110" cy="306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Laptop\Pictures\MP Navigator EX\2013_08_25\IM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454" y="2852935"/>
            <a:ext cx="4333110" cy="306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48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Ontwerp 2</a:t>
            </a:r>
            <a:br>
              <a:rPr lang="nl-NL" dirty="0" smtClean="0"/>
            </a:br>
            <a:r>
              <a:rPr lang="nl-NL" dirty="0" smtClean="0"/>
              <a:t>2D				  3D</a:t>
            </a:r>
            <a:endParaRPr lang="nl-NL" dirty="0"/>
          </a:p>
        </p:txBody>
      </p:sp>
      <p:pic>
        <p:nvPicPr>
          <p:cNvPr id="4" name="Picture 3" descr="D:\Laptop\Pictures\MP Navigator EX\2013_08_25\IMG_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0968"/>
            <a:ext cx="4104456" cy="290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Laptop\Pictures\MP Navigator EX\2013_08_25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104455" cy="290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9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315200" cy="1154097"/>
          </a:xfrm>
        </p:spPr>
        <p:txBody>
          <a:bodyPr>
            <a:normAutofit/>
          </a:bodyPr>
          <a:lstStyle/>
          <a:p>
            <a:r>
              <a:rPr lang="nl-NL" dirty="0" smtClean="0"/>
              <a:t>Hoe maak je van  2D &gt; 3D?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700808"/>
            <a:ext cx="7315200" cy="4896544"/>
          </a:xfrm>
        </p:spPr>
        <p:txBody>
          <a:bodyPr/>
          <a:lstStyle/>
          <a:p>
            <a:r>
              <a:rPr lang="nl-NL" dirty="0" smtClean="0"/>
              <a:t>Maak een foto van je 2D in perspectief (scheef)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Leg de foto onder een overtrekpapier</a:t>
            </a:r>
          </a:p>
          <a:p>
            <a:r>
              <a:rPr lang="nl-NL" i="1" dirty="0" smtClean="0"/>
              <a:t>Trek de foto op 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098" name="Picture 2" descr="https://webmail.groenewelle.nl/OWA/service.svc/s/GetFileAttachment?id=AAMkADk0NDMyNzdjLTQxOWQtNDM3ZS05NjBmLTVmMjdlNzFmMzBmMABGAAAAAAAeWWL%2FDILbToxzhRU8v9S6BwD5ucDqz4JwTKClGbFPS4Y8AH65PQy%2BAAADUBwPO7ZbRYcEXt4F9nG8AAAGXnifAAABEgAQAOJwUKNf0KFPp5saZRChmfk%3D&amp;isImagePreview=True&amp;X-OWA-CANARY=fIIDppCxYk2udWAltETKHu-bwDzYb9AIsqHoJo6mFNGeOMzyvwd726_TROjYXUeHwpFLqbM7skM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13" y="2060848"/>
            <a:ext cx="4220468" cy="316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80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Trucjes voor een goede 3D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Trek hulplijnen: </a:t>
            </a:r>
          </a:p>
          <a:p>
            <a:pPr marL="45720" indent="0">
              <a:buNone/>
            </a:pPr>
            <a:r>
              <a:rPr lang="nl-NL" b="1" dirty="0">
                <a:solidFill>
                  <a:schemeClr val="tx2"/>
                </a:solidFill>
              </a:rPr>
              <a:t> </a:t>
            </a:r>
            <a:r>
              <a:rPr lang="nl-NL" b="1" dirty="0" smtClean="0">
                <a:solidFill>
                  <a:schemeClr val="tx2"/>
                </a:solidFill>
              </a:rPr>
              <a:t>  parallelle lijnen kruisen elkaar op de horizon!</a:t>
            </a:r>
          </a:p>
          <a:p>
            <a:pPr marL="45720" indent="0">
              <a:buNone/>
            </a:pPr>
            <a:endParaRPr lang="nl-NL" b="1" dirty="0" smtClean="0">
              <a:solidFill>
                <a:schemeClr val="tx2"/>
              </a:solidFill>
            </a:endParaRPr>
          </a:p>
          <a:p>
            <a:pPr lvl="0">
              <a:buClr>
                <a:srgbClr val="FF8600"/>
              </a:buClr>
            </a:pPr>
            <a:r>
              <a:rPr lang="nl-NL" dirty="0">
                <a:solidFill>
                  <a:prstClr val="white"/>
                </a:solidFill>
              </a:rPr>
              <a:t>Gebruik potlood om hulplijnen weer weg te gummen</a:t>
            </a:r>
          </a:p>
          <a:p>
            <a:pPr marL="45720" indent="0">
              <a:buNone/>
            </a:pPr>
            <a:endParaRPr lang="nl-NL" b="1" dirty="0" smtClean="0">
              <a:solidFill>
                <a:schemeClr val="tx2"/>
              </a:solidFill>
            </a:endParaRPr>
          </a:p>
          <a:p>
            <a:r>
              <a:rPr lang="nl-NL" dirty="0" smtClean="0"/>
              <a:t>Gebruik een foto van de omgeving voor ‘n grove indicatie van de omgeving.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9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Maak ook een ontwerp voor de tuin van Sjaak</a:t>
            </a:r>
          </a:p>
          <a:p>
            <a:endParaRPr lang="nl-NL" dirty="0"/>
          </a:p>
          <a:p>
            <a:r>
              <a:rPr lang="nl-NL" dirty="0" smtClean="0"/>
              <a:t>Maak hiervan een scheve foto en print ‘m uit</a:t>
            </a:r>
          </a:p>
          <a:p>
            <a:endParaRPr lang="nl-NL" dirty="0"/>
          </a:p>
          <a:p>
            <a:r>
              <a:rPr lang="nl-NL" dirty="0" smtClean="0"/>
              <a:t>Leg de foto onder overtrekpapier. </a:t>
            </a:r>
          </a:p>
          <a:p>
            <a:pPr marL="45720" indent="0">
              <a:buNone/>
            </a:pPr>
            <a:r>
              <a:rPr lang="nl-NL" dirty="0"/>
              <a:t>	</a:t>
            </a:r>
            <a:r>
              <a:rPr lang="nl-NL" dirty="0" smtClean="0"/>
              <a:t>Trek hulplijnen</a:t>
            </a:r>
          </a:p>
          <a:p>
            <a:pPr marL="45720" indent="0">
              <a:buNone/>
            </a:pPr>
            <a:r>
              <a:rPr lang="nl-NL" dirty="0" smtClean="0"/>
              <a:t> 		en ‘trek ‘m op’ tot 3D 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Hulp nodig? Aarzel niet en vraag mij.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59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Succes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r>
              <a:rPr lang="nl-NL" dirty="0"/>
              <a:t>	</a:t>
            </a:r>
            <a:r>
              <a:rPr lang="nl-NL" dirty="0" smtClean="0"/>
              <a:t>	Natuurlijk kun je deze techniek ook toepassen voor als je bijvoorbeeld je kamer wilt veranderen….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10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ben ik en wie ben jij?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70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www.alexandervandergraaf.nl/welkom/landen/japan/kansai/kyoto/Kyoto_Imperial_Palace_tuin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6454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561486" y="5641776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Natuur in je achtertuin?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5081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6" name="Picture 4" descr="http://www.hendrikshoveniers.nl/images/AfbeeldingSubnavigatie/ModerneTuin/ModerneTuinDuiven/Moderne%20tuin%2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4095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7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ontwerper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Vraagt. Wat wil de klant?</a:t>
            </a:r>
          </a:p>
          <a:p>
            <a:endParaRPr lang="nl-NL" dirty="0"/>
          </a:p>
          <a:p>
            <a:r>
              <a:rPr lang="nl-NL" dirty="0" smtClean="0"/>
              <a:t>Tekent. Om zijn/haar ideeën te communiceren</a:t>
            </a:r>
          </a:p>
          <a:p>
            <a:endParaRPr lang="nl-NL" dirty="0"/>
          </a:p>
          <a:p>
            <a:r>
              <a:rPr lang="nl-NL" dirty="0" smtClean="0"/>
              <a:t>Vraagt. De klant beslist naar aanleiding van een tekening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990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Lastig?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mensen vinden het moeilijk om zich iets voor te stellen bij een 2D tekening.</a:t>
            </a:r>
          </a:p>
          <a:p>
            <a:r>
              <a:rPr lang="nl-NL" dirty="0" smtClean="0"/>
              <a:t>3D is ‘echter’.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0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ontwerp middelgrote tuin strak met best elemen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31"/>
            <a:ext cx="4896544" cy="685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04248" y="1196752"/>
            <a:ext cx="1168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 smtClean="0">
                <a:solidFill>
                  <a:schemeClr val="tx2"/>
                </a:solidFill>
              </a:rPr>
              <a:t>2D</a:t>
            </a:r>
            <a:endParaRPr lang="nl-NL" sz="6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uinontwerp--Wilnis-0877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88" y="0"/>
            <a:ext cx="40076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6804247" y="1196752"/>
            <a:ext cx="2383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chemeClr val="tx2"/>
                </a:solidFill>
              </a:rPr>
              <a:t>2D/3D</a:t>
            </a:r>
            <a:endParaRPr lang="nl-NL" sz="6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Tekenen is communiceren</a:t>
            </a:r>
            <a:r>
              <a:rPr lang="nl-NL" dirty="0" smtClean="0"/>
              <a:t>. </a:t>
            </a:r>
          </a:p>
          <a:p>
            <a:pPr marL="45720" indent="0">
              <a:buNone/>
            </a:pPr>
            <a:r>
              <a:rPr lang="nl-NL" dirty="0" smtClean="0"/>
              <a:t>Een tuintekening </a:t>
            </a:r>
            <a:r>
              <a:rPr lang="nl-NL" dirty="0"/>
              <a:t>is communicatiemiddel, 2D is oké  maar 3D is duidelijker.</a:t>
            </a:r>
          </a:p>
          <a:p>
            <a:r>
              <a:rPr lang="nl-NL" dirty="0"/>
              <a:t>Je hebt tegenwoordig </a:t>
            </a:r>
            <a:r>
              <a:rPr lang="nl-NL" dirty="0" smtClean="0"/>
              <a:t>heel dure </a:t>
            </a:r>
            <a:r>
              <a:rPr lang="nl-NL" dirty="0"/>
              <a:t>software om 3D te </a:t>
            </a:r>
            <a:r>
              <a:rPr lang="nl-NL" dirty="0" smtClean="0"/>
              <a:t>tekenen…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45720" indent="0">
              <a:buNone/>
            </a:pPr>
            <a:r>
              <a:rPr lang="nl-NL" dirty="0" smtClean="0"/>
              <a:t> </a:t>
            </a:r>
            <a:r>
              <a:rPr lang="nl-NL" dirty="0"/>
              <a:t>maar dat </a:t>
            </a:r>
            <a:r>
              <a:rPr lang="nl-NL" dirty="0" smtClean="0"/>
              <a:t>kunnen wij </a:t>
            </a:r>
            <a:r>
              <a:rPr lang="nl-NL" dirty="0"/>
              <a:t>sneller….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323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ef">
  <a:themeElements>
    <a:clrScheme name="Perspectief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e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262</TotalTime>
  <Words>218</Words>
  <Application>Microsoft Office PowerPoint</Application>
  <PresentationFormat>Diavoorstelling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Wingdings</vt:lpstr>
      <vt:lpstr>Perspectief</vt:lpstr>
      <vt:lpstr>Tekenen = communiceren</vt:lpstr>
      <vt:lpstr>Voorstellen</vt:lpstr>
      <vt:lpstr>PowerPoint-presentatie</vt:lpstr>
      <vt:lpstr>PowerPoint-presentatie</vt:lpstr>
      <vt:lpstr>De ontwerper</vt:lpstr>
      <vt:lpstr>Lastig?</vt:lpstr>
      <vt:lpstr>PowerPoint-presentatie</vt:lpstr>
      <vt:lpstr>PowerPoint-presentatie</vt:lpstr>
      <vt:lpstr>Wat gaan we doen?</vt:lpstr>
      <vt:lpstr>Voorbeeld  De tuin van Sjaak</vt:lpstr>
      <vt:lpstr>Ontwerp 1 2D    3D</vt:lpstr>
      <vt:lpstr>Ontwerp 2 2D      3D</vt:lpstr>
      <vt:lpstr>Hoe maak je van  2D &gt; 3D?</vt:lpstr>
      <vt:lpstr>Trucjes voor een goede 3D</vt:lpstr>
      <vt:lpstr>Aan de slag!</vt:lpstr>
      <vt:lpstr>Succes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Tekenen = communiceren</dc:title>
  <dc:creator>laptop</dc:creator>
  <cp:lastModifiedBy>laptop</cp:lastModifiedBy>
  <cp:revision>10</cp:revision>
  <dcterms:created xsi:type="dcterms:W3CDTF">2013-08-25T14:12:24Z</dcterms:created>
  <dcterms:modified xsi:type="dcterms:W3CDTF">2017-06-21T19:01:50Z</dcterms:modified>
</cp:coreProperties>
</file>